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6" r:id="rId5"/>
    <p:sldId id="267" r:id="rId6"/>
    <p:sldId id="268" r:id="rId7"/>
    <p:sldId id="265" r:id="rId8"/>
    <p:sldId id="269" r:id="rId9"/>
    <p:sldId id="272" r:id="rId10"/>
    <p:sldId id="270" r:id="rId11"/>
    <p:sldId id="271" r:id="rId12"/>
    <p:sldId id="264" r:id="rId13"/>
    <p:sldId id="263" r:id="rId14"/>
    <p:sldId id="262" r:id="rId15"/>
    <p:sldId id="260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156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rawing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B85DEC-86A0-4955-B3EC-4FFDE23F5FC0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6BAE9ED-3ED5-4AB1-A73C-04323A2459B9}">
      <dgm:prSet custT="1"/>
      <dgm:spPr/>
      <dgm:t>
        <a:bodyPr/>
        <a:lstStyle/>
        <a:p>
          <a:r>
            <a:rPr lang="en-GB" sz="2800" dirty="0"/>
            <a:t>Unwritten Rules that affect the activities of the organisation</a:t>
          </a:r>
        </a:p>
      </dgm:t>
    </dgm:pt>
    <dgm:pt modelId="{982418D4-BF9C-452E-8562-6E4BD45104B1}" type="parTrans" cxnId="{4352E94D-2AB0-4B95-91A5-54C5BA3DACB1}">
      <dgm:prSet/>
      <dgm:spPr/>
      <dgm:t>
        <a:bodyPr/>
        <a:lstStyle/>
        <a:p>
          <a:endParaRPr lang="en-GB"/>
        </a:p>
      </dgm:t>
    </dgm:pt>
    <dgm:pt modelId="{E6682446-1A40-4FCC-A322-58E93680E605}" type="sibTrans" cxnId="{4352E94D-2AB0-4B95-91A5-54C5BA3DACB1}">
      <dgm:prSet/>
      <dgm:spPr/>
      <dgm:t>
        <a:bodyPr/>
        <a:lstStyle/>
        <a:p>
          <a:endParaRPr lang="en-GB"/>
        </a:p>
      </dgm:t>
    </dgm:pt>
    <dgm:pt modelId="{3E165C22-7B4A-4B7A-AFB3-4C2DE986126F}">
      <dgm:prSet custT="1"/>
      <dgm:spPr/>
      <dgm:t>
        <a:bodyPr/>
        <a:lstStyle/>
        <a:p>
          <a:r>
            <a:rPr lang="en-GB" sz="2800" dirty="0"/>
            <a:t>Based on Assumption </a:t>
          </a:r>
        </a:p>
      </dgm:t>
    </dgm:pt>
    <dgm:pt modelId="{D8B32F75-B9EB-4355-8691-8C108FA1918F}" type="parTrans" cxnId="{6C9AE988-2527-45B6-B9F9-BCEE6A3F4ED2}">
      <dgm:prSet/>
      <dgm:spPr/>
      <dgm:t>
        <a:bodyPr/>
        <a:lstStyle/>
        <a:p>
          <a:endParaRPr lang="en-GB"/>
        </a:p>
      </dgm:t>
    </dgm:pt>
    <dgm:pt modelId="{949A56A2-8A97-4892-A85A-978B524BB37E}" type="sibTrans" cxnId="{6C9AE988-2527-45B6-B9F9-BCEE6A3F4ED2}">
      <dgm:prSet/>
      <dgm:spPr/>
      <dgm:t>
        <a:bodyPr/>
        <a:lstStyle/>
        <a:p>
          <a:endParaRPr lang="en-GB"/>
        </a:p>
      </dgm:t>
    </dgm:pt>
    <dgm:pt modelId="{17A73336-97B2-4AE7-837B-D9350C34A272}">
      <dgm:prSet custT="1"/>
      <dgm:spPr/>
      <dgm:t>
        <a:bodyPr/>
        <a:lstStyle/>
        <a:p>
          <a:r>
            <a:rPr lang="en-GB" sz="2800" dirty="0"/>
            <a:t>Values </a:t>
          </a:r>
        </a:p>
      </dgm:t>
    </dgm:pt>
    <dgm:pt modelId="{3FC6AB8F-DF10-4BBB-8211-0D9128F68C54}" type="parTrans" cxnId="{A7ACF7DE-2C43-448D-BEE2-3D6F404E8929}">
      <dgm:prSet/>
      <dgm:spPr/>
      <dgm:t>
        <a:bodyPr/>
        <a:lstStyle/>
        <a:p>
          <a:endParaRPr lang="en-GB"/>
        </a:p>
      </dgm:t>
    </dgm:pt>
    <dgm:pt modelId="{45BA22C1-1F04-425A-9735-0FD23D3A2820}" type="sibTrans" cxnId="{A7ACF7DE-2C43-448D-BEE2-3D6F404E8929}">
      <dgm:prSet/>
      <dgm:spPr/>
      <dgm:t>
        <a:bodyPr/>
        <a:lstStyle/>
        <a:p>
          <a:endParaRPr lang="en-GB"/>
        </a:p>
      </dgm:t>
    </dgm:pt>
    <dgm:pt modelId="{63F75B30-2706-40AF-8540-DC390E8755BE}">
      <dgm:prSet custT="1"/>
      <dgm:spPr/>
      <dgm:t>
        <a:bodyPr/>
        <a:lstStyle/>
        <a:p>
          <a:r>
            <a:rPr lang="en-GB" sz="2800" dirty="0"/>
            <a:t>Belief</a:t>
          </a:r>
          <a:r>
            <a:rPr lang="en-GB" sz="1100" dirty="0"/>
            <a:t>s</a:t>
          </a:r>
        </a:p>
      </dgm:t>
    </dgm:pt>
    <dgm:pt modelId="{74F8AC3C-B6D3-4D29-9D8A-E4A8E2D5A6F7}" type="parTrans" cxnId="{CE20EC9E-DF93-44B4-BD51-45ECF5386BC4}">
      <dgm:prSet/>
      <dgm:spPr/>
      <dgm:t>
        <a:bodyPr/>
        <a:lstStyle/>
        <a:p>
          <a:endParaRPr lang="en-GB"/>
        </a:p>
      </dgm:t>
    </dgm:pt>
    <dgm:pt modelId="{6E1DD401-6BC0-4B36-B076-B1D1C94ECAE6}" type="sibTrans" cxnId="{CE20EC9E-DF93-44B4-BD51-45ECF5386BC4}">
      <dgm:prSet/>
      <dgm:spPr/>
      <dgm:t>
        <a:bodyPr/>
        <a:lstStyle/>
        <a:p>
          <a:endParaRPr lang="en-GB"/>
        </a:p>
      </dgm:t>
    </dgm:pt>
    <dgm:pt modelId="{D80EAA1A-0876-4670-8212-467D881E79BE}">
      <dgm:prSet custT="1"/>
      <dgm:spPr/>
      <dgm:t>
        <a:bodyPr/>
        <a:lstStyle/>
        <a:p>
          <a:r>
            <a:rPr lang="en-GB" sz="2800" dirty="0"/>
            <a:t>History</a:t>
          </a:r>
        </a:p>
      </dgm:t>
    </dgm:pt>
    <dgm:pt modelId="{D7B02FCD-DAF1-42EC-B2FA-9B7D8D19DDCB}" type="parTrans" cxnId="{CD06C5F0-5CA5-452C-A8A9-E60A69FF3380}">
      <dgm:prSet/>
      <dgm:spPr/>
      <dgm:t>
        <a:bodyPr/>
        <a:lstStyle/>
        <a:p>
          <a:endParaRPr lang="en-GB"/>
        </a:p>
      </dgm:t>
    </dgm:pt>
    <dgm:pt modelId="{A5A09610-569B-4718-ADF5-FFAA985AE8FC}" type="sibTrans" cxnId="{CD06C5F0-5CA5-452C-A8A9-E60A69FF3380}">
      <dgm:prSet/>
      <dgm:spPr/>
      <dgm:t>
        <a:bodyPr/>
        <a:lstStyle/>
        <a:p>
          <a:endParaRPr lang="en-GB"/>
        </a:p>
      </dgm:t>
    </dgm:pt>
    <dgm:pt modelId="{3C76F871-0B3C-4EB2-A120-0DFB7199AED6}">
      <dgm:prSet custT="1"/>
      <dgm:spPr/>
      <dgm:t>
        <a:bodyPr/>
        <a:lstStyle/>
        <a:p>
          <a:r>
            <a:rPr lang="en-GB" sz="2800" dirty="0"/>
            <a:t>Hidden Rules </a:t>
          </a:r>
        </a:p>
      </dgm:t>
    </dgm:pt>
    <dgm:pt modelId="{C32F7D2A-1CD5-4BC7-B97B-79084C89E6EB}" type="parTrans" cxnId="{8E772B18-8E8D-4EE8-91B0-66E5EB687D6B}">
      <dgm:prSet/>
      <dgm:spPr/>
      <dgm:t>
        <a:bodyPr/>
        <a:lstStyle/>
        <a:p>
          <a:endParaRPr lang="en-GB"/>
        </a:p>
      </dgm:t>
    </dgm:pt>
    <dgm:pt modelId="{9EC17226-8C8A-4DC7-9519-A4B679D3926E}" type="sibTrans" cxnId="{8E772B18-8E8D-4EE8-91B0-66E5EB687D6B}">
      <dgm:prSet/>
      <dgm:spPr/>
      <dgm:t>
        <a:bodyPr/>
        <a:lstStyle/>
        <a:p>
          <a:endParaRPr lang="en-GB"/>
        </a:p>
      </dgm:t>
    </dgm:pt>
    <dgm:pt modelId="{ABA8A040-2452-41B8-9679-7B89459881C8}">
      <dgm:prSet/>
      <dgm:spPr/>
      <dgm:t>
        <a:bodyPr/>
        <a:lstStyle/>
        <a:p>
          <a:r>
            <a:rPr lang="en-GB" dirty="0"/>
            <a:t>Organisational Culture </a:t>
          </a:r>
        </a:p>
      </dgm:t>
    </dgm:pt>
    <dgm:pt modelId="{00451AE1-B6D5-4C70-A723-071E02A5677F}" type="parTrans" cxnId="{3FD46092-3CC9-43BC-A39D-D0FCF8BDEC60}">
      <dgm:prSet/>
      <dgm:spPr/>
      <dgm:t>
        <a:bodyPr/>
        <a:lstStyle/>
        <a:p>
          <a:endParaRPr lang="en-GB"/>
        </a:p>
      </dgm:t>
    </dgm:pt>
    <dgm:pt modelId="{69CF99C2-689C-406F-ACB7-AA0B5E0416CA}" type="sibTrans" cxnId="{3FD46092-3CC9-43BC-A39D-D0FCF8BDEC60}">
      <dgm:prSet/>
      <dgm:spPr/>
      <dgm:t>
        <a:bodyPr/>
        <a:lstStyle/>
        <a:p>
          <a:endParaRPr lang="en-GB"/>
        </a:p>
      </dgm:t>
    </dgm:pt>
    <dgm:pt modelId="{039C234E-E05F-4ADD-B68E-090E3BA2CEC1}" type="pres">
      <dgm:prSet presAssocID="{F6B85DEC-86A0-4955-B3EC-4FFDE23F5FC0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E82255B5-FEC7-4DD3-AB59-2C1AD5102279}" type="pres">
      <dgm:prSet presAssocID="{F6B85DEC-86A0-4955-B3EC-4FFDE23F5FC0}" presName="cycle" presStyleCnt="0"/>
      <dgm:spPr/>
    </dgm:pt>
    <dgm:pt modelId="{B76C491D-0BCB-47BF-BCD6-DCB539E0219C}" type="pres">
      <dgm:prSet presAssocID="{F6B85DEC-86A0-4955-B3EC-4FFDE23F5FC0}" presName="centerShape" presStyleCnt="0"/>
      <dgm:spPr/>
    </dgm:pt>
    <dgm:pt modelId="{5BA44905-6DC2-430F-90BF-47076C7BD285}" type="pres">
      <dgm:prSet presAssocID="{F6B85DEC-86A0-4955-B3EC-4FFDE23F5FC0}" presName="connSite" presStyleLbl="node1" presStyleIdx="0" presStyleCnt="8"/>
      <dgm:spPr/>
    </dgm:pt>
    <dgm:pt modelId="{44F703AD-0488-44AA-A771-AF4627B27717}" type="pres">
      <dgm:prSet presAssocID="{F6B85DEC-86A0-4955-B3EC-4FFDE23F5FC0}" presName="visible" presStyleLbl="node1" presStyleIdx="0" presStyleCnt="8"/>
      <dgm:spPr/>
    </dgm:pt>
    <dgm:pt modelId="{5DFE9E51-6D60-4A28-8FF5-EB676DE0F3FB}" type="pres">
      <dgm:prSet presAssocID="{982418D4-BF9C-452E-8562-6E4BD45104B1}" presName="Name25" presStyleLbl="parChTrans1D1" presStyleIdx="0" presStyleCnt="7"/>
      <dgm:spPr/>
    </dgm:pt>
    <dgm:pt modelId="{409CF306-9C57-416D-9CD3-A81B333FFDE3}" type="pres">
      <dgm:prSet presAssocID="{76BAE9ED-3ED5-4AB1-A73C-04323A2459B9}" presName="node" presStyleCnt="0"/>
      <dgm:spPr/>
    </dgm:pt>
    <dgm:pt modelId="{39155E0D-E104-46BD-A580-7FA6773FB6D7}" type="pres">
      <dgm:prSet presAssocID="{76BAE9ED-3ED5-4AB1-A73C-04323A2459B9}" presName="parentNode" presStyleLbl="node1" presStyleIdx="1" presStyleCnt="8" custScaleX="485495" custScaleY="323597" custLinFactNeighborX="-29618" custLinFactNeighborY="62921">
        <dgm:presLayoutVars>
          <dgm:chMax val="1"/>
          <dgm:bulletEnabled val="1"/>
        </dgm:presLayoutVars>
      </dgm:prSet>
      <dgm:spPr/>
    </dgm:pt>
    <dgm:pt modelId="{2008E88C-8C15-48BD-AE83-FB6A8A92C3E2}" type="pres">
      <dgm:prSet presAssocID="{76BAE9ED-3ED5-4AB1-A73C-04323A2459B9}" presName="childNode" presStyleLbl="revTx" presStyleIdx="0" presStyleCnt="0">
        <dgm:presLayoutVars>
          <dgm:bulletEnabled val="1"/>
        </dgm:presLayoutVars>
      </dgm:prSet>
      <dgm:spPr/>
    </dgm:pt>
    <dgm:pt modelId="{832109C9-5078-4DC2-AD33-8E39A67BE811}" type="pres">
      <dgm:prSet presAssocID="{D8B32F75-B9EB-4355-8691-8C108FA1918F}" presName="Name25" presStyleLbl="parChTrans1D1" presStyleIdx="1" presStyleCnt="7"/>
      <dgm:spPr/>
    </dgm:pt>
    <dgm:pt modelId="{8CD262BA-E66C-4D34-906E-5E1415CDF7A4}" type="pres">
      <dgm:prSet presAssocID="{3E165C22-7B4A-4B7A-AFB3-4C2DE986126F}" presName="node" presStyleCnt="0"/>
      <dgm:spPr/>
    </dgm:pt>
    <dgm:pt modelId="{F320E3F9-AAEE-45B8-A609-73E10BAFDD55}" type="pres">
      <dgm:prSet presAssocID="{3E165C22-7B4A-4B7A-AFB3-4C2DE986126F}" presName="parentNode" presStyleLbl="node1" presStyleIdx="2" presStyleCnt="8" custScaleX="477921" custScaleY="365140" custLinFactX="158139" custLinFactNeighborX="200000" custLinFactNeighborY="14678">
        <dgm:presLayoutVars>
          <dgm:chMax val="1"/>
          <dgm:bulletEnabled val="1"/>
        </dgm:presLayoutVars>
      </dgm:prSet>
      <dgm:spPr/>
    </dgm:pt>
    <dgm:pt modelId="{AE25241E-A396-41FE-85E9-5BA593F588E0}" type="pres">
      <dgm:prSet presAssocID="{3E165C22-7B4A-4B7A-AFB3-4C2DE986126F}" presName="childNode" presStyleLbl="revTx" presStyleIdx="0" presStyleCnt="0">
        <dgm:presLayoutVars>
          <dgm:bulletEnabled val="1"/>
        </dgm:presLayoutVars>
      </dgm:prSet>
      <dgm:spPr/>
    </dgm:pt>
    <dgm:pt modelId="{1A6E613C-37BE-464A-AE03-E2F0CA806785}" type="pres">
      <dgm:prSet presAssocID="{3FC6AB8F-DF10-4BBB-8211-0D9128F68C54}" presName="Name25" presStyleLbl="parChTrans1D1" presStyleIdx="2" presStyleCnt="7"/>
      <dgm:spPr/>
    </dgm:pt>
    <dgm:pt modelId="{1F9D44BB-F4A7-4C0A-8808-EC987AD91A03}" type="pres">
      <dgm:prSet presAssocID="{17A73336-97B2-4AE7-837B-D9350C34A272}" presName="node" presStyleCnt="0"/>
      <dgm:spPr/>
    </dgm:pt>
    <dgm:pt modelId="{3056A257-A2FA-49A1-8C3F-4E63CEC6CC6A}" type="pres">
      <dgm:prSet presAssocID="{17A73336-97B2-4AE7-837B-D9350C34A272}" presName="parentNode" presStyleLbl="node1" presStyleIdx="3" presStyleCnt="8" custScaleX="443911" custScaleY="297902" custLinFactX="132466" custLinFactY="100000" custLinFactNeighborX="200000" custLinFactNeighborY="139291">
        <dgm:presLayoutVars>
          <dgm:chMax val="1"/>
          <dgm:bulletEnabled val="1"/>
        </dgm:presLayoutVars>
      </dgm:prSet>
      <dgm:spPr/>
    </dgm:pt>
    <dgm:pt modelId="{7FF0BB21-737C-4F97-80A3-B707854F5FB1}" type="pres">
      <dgm:prSet presAssocID="{17A73336-97B2-4AE7-837B-D9350C34A272}" presName="childNode" presStyleLbl="revTx" presStyleIdx="0" presStyleCnt="0">
        <dgm:presLayoutVars>
          <dgm:bulletEnabled val="1"/>
        </dgm:presLayoutVars>
      </dgm:prSet>
      <dgm:spPr/>
    </dgm:pt>
    <dgm:pt modelId="{28C33422-0647-4EEC-9921-56919D4DE912}" type="pres">
      <dgm:prSet presAssocID="{74F8AC3C-B6D3-4D29-9D8A-E4A8E2D5A6F7}" presName="Name25" presStyleLbl="parChTrans1D1" presStyleIdx="3" presStyleCnt="7"/>
      <dgm:spPr/>
    </dgm:pt>
    <dgm:pt modelId="{0C9D4A6D-FEE9-4D8D-9764-F0B772405D5B}" type="pres">
      <dgm:prSet presAssocID="{63F75B30-2706-40AF-8540-DC390E8755BE}" presName="node" presStyleCnt="0"/>
      <dgm:spPr/>
    </dgm:pt>
    <dgm:pt modelId="{1107CCED-D9D8-4D29-8B39-C72F1C26B7A3}" type="pres">
      <dgm:prSet presAssocID="{63F75B30-2706-40AF-8540-DC390E8755BE}" presName="parentNode" presStyleLbl="node1" presStyleIdx="4" presStyleCnt="8" custScaleX="436420" custScaleY="388166" custLinFactX="309422" custLinFactNeighborX="400000" custLinFactNeighborY="-88067">
        <dgm:presLayoutVars>
          <dgm:chMax val="1"/>
          <dgm:bulletEnabled val="1"/>
        </dgm:presLayoutVars>
      </dgm:prSet>
      <dgm:spPr/>
    </dgm:pt>
    <dgm:pt modelId="{C1A85623-9692-4C92-8F1C-0C9E3DFE5FBD}" type="pres">
      <dgm:prSet presAssocID="{63F75B30-2706-40AF-8540-DC390E8755BE}" presName="childNode" presStyleLbl="revTx" presStyleIdx="0" presStyleCnt="0">
        <dgm:presLayoutVars>
          <dgm:bulletEnabled val="1"/>
        </dgm:presLayoutVars>
      </dgm:prSet>
      <dgm:spPr/>
    </dgm:pt>
    <dgm:pt modelId="{B5B20A49-ACEB-4564-9992-8A92C0EB17F9}" type="pres">
      <dgm:prSet presAssocID="{D7B02FCD-DAF1-42EC-B2FA-9B7D8D19DDCB}" presName="Name25" presStyleLbl="parChTrans1D1" presStyleIdx="4" presStyleCnt="7"/>
      <dgm:spPr/>
    </dgm:pt>
    <dgm:pt modelId="{FABB3AB6-B7A4-4A2F-A70C-A0F1C065FDBC}" type="pres">
      <dgm:prSet presAssocID="{D80EAA1A-0876-4670-8212-467D881E79BE}" presName="node" presStyleCnt="0"/>
      <dgm:spPr/>
    </dgm:pt>
    <dgm:pt modelId="{04B0AB08-2377-47E1-A110-4B95D3A2011D}" type="pres">
      <dgm:prSet presAssocID="{D80EAA1A-0876-4670-8212-467D881E79BE}" presName="parentNode" presStyleLbl="node1" presStyleIdx="5" presStyleCnt="8" custScaleX="440479" custScaleY="287502" custLinFactX="-300000" custLinFactY="-200000" custLinFactNeighborX="-377631" custLinFactNeighborY="-219786">
        <dgm:presLayoutVars>
          <dgm:chMax val="1"/>
          <dgm:bulletEnabled val="1"/>
        </dgm:presLayoutVars>
      </dgm:prSet>
      <dgm:spPr/>
    </dgm:pt>
    <dgm:pt modelId="{49B7AECE-BD95-4DBA-B2FD-F301021D103E}" type="pres">
      <dgm:prSet presAssocID="{D80EAA1A-0876-4670-8212-467D881E79BE}" presName="childNode" presStyleLbl="revTx" presStyleIdx="0" presStyleCnt="0">
        <dgm:presLayoutVars>
          <dgm:bulletEnabled val="1"/>
        </dgm:presLayoutVars>
      </dgm:prSet>
      <dgm:spPr/>
    </dgm:pt>
    <dgm:pt modelId="{FBF7AA8E-31C7-4A14-9FAF-BBF2B7DFFFAA}" type="pres">
      <dgm:prSet presAssocID="{C32F7D2A-1CD5-4BC7-B97B-79084C89E6EB}" presName="Name25" presStyleLbl="parChTrans1D1" presStyleIdx="5" presStyleCnt="7"/>
      <dgm:spPr/>
    </dgm:pt>
    <dgm:pt modelId="{25E69F2F-CF09-42E7-934E-9A1EBB9F50B3}" type="pres">
      <dgm:prSet presAssocID="{3C76F871-0B3C-4EB2-A120-0DFB7199AED6}" presName="node" presStyleCnt="0"/>
      <dgm:spPr/>
    </dgm:pt>
    <dgm:pt modelId="{4B94E054-B431-47C0-A4BA-42D4665198C9}" type="pres">
      <dgm:prSet presAssocID="{3C76F871-0B3C-4EB2-A120-0DFB7199AED6}" presName="parentNode" presStyleLbl="node1" presStyleIdx="6" presStyleCnt="8" custScaleX="589825" custScaleY="399008" custLinFactNeighborX="-76182" custLinFactNeighborY="-28607">
        <dgm:presLayoutVars>
          <dgm:chMax val="1"/>
          <dgm:bulletEnabled val="1"/>
        </dgm:presLayoutVars>
      </dgm:prSet>
      <dgm:spPr/>
    </dgm:pt>
    <dgm:pt modelId="{32FA5610-D881-497F-AB28-70D85F7F0D14}" type="pres">
      <dgm:prSet presAssocID="{3C76F871-0B3C-4EB2-A120-0DFB7199AED6}" presName="childNode" presStyleLbl="revTx" presStyleIdx="0" presStyleCnt="0">
        <dgm:presLayoutVars>
          <dgm:bulletEnabled val="1"/>
        </dgm:presLayoutVars>
      </dgm:prSet>
      <dgm:spPr/>
    </dgm:pt>
    <dgm:pt modelId="{56313874-4D7D-4BCE-A175-9DE7A3B2D27D}" type="pres">
      <dgm:prSet presAssocID="{00451AE1-B6D5-4C70-A723-071E02A5677F}" presName="Name25" presStyleLbl="parChTrans1D1" presStyleIdx="6" presStyleCnt="7"/>
      <dgm:spPr/>
    </dgm:pt>
    <dgm:pt modelId="{26F0B3C3-76D7-450A-999B-8F833CD11547}" type="pres">
      <dgm:prSet presAssocID="{ABA8A040-2452-41B8-9679-7B89459881C8}" presName="node" presStyleCnt="0"/>
      <dgm:spPr/>
    </dgm:pt>
    <dgm:pt modelId="{57E48B6E-7B30-4DC3-8D20-A45408210D19}" type="pres">
      <dgm:prSet presAssocID="{ABA8A040-2452-41B8-9679-7B89459881C8}" presName="parentNode" presStyleLbl="node1" presStyleIdx="7" presStyleCnt="8" custScaleX="462020" custScaleY="363107" custLinFactX="-154548" custLinFactY="-165631" custLinFactNeighborX="-200000" custLinFactNeighborY="-200000">
        <dgm:presLayoutVars>
          <dgm:chMax val="1"/>
          <dgm:bulletEnabled val="1"/>
        </dgm:presLayoutVars>
      </dgm:prSet>
      <dgm:spPr/>
    </dgm:pt>
    <dgm:pt modelId="{C1288C5B-7AE8-4141-8A58-94CF8426638B}" type="pres">
      <dgm:prSet presAssocID="{ABA8A040-2452-41B8-9679-7B89459881C8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C7D01E02-FA3A-4D0E-B608-CD3278B21957}" type="presOf" srcId="{ABA8A040-2452-41B8-9679-7B89459881C8}" destId="{57E48B6E-7B30-4DC3-8D20-A45408210D19}" srcOrd="0" destOrd="0" presId="urn:microsoft.com/office/officeart/2005/8/layout/radial2"/>
    <dgm:cxn modelId="{54AF9E02-D921-4919-A85A-BEDBD9501B82}" type="presOf" srcId="{17A73336-97B2-4AE7-837B-D9350C34A272}" destId="{3056A257-A2FA-49A1-8C3F-4E63CEC6CC6A}" srcOrd="0" destOrd="0" presId="urn:microsoft.com/office/officeart/2005/8/layout/radial2"/>
    <dgm:cxn modelId="{56D63506-6F81-46A1-AAF0-E9AC212A6647}" type="presOf" srcId="{982418D4-BF9C-452E-8562-6E4BD45104B1}" destId="{5DFE9E51-6D60-4A28-8FF5-EB676DE0F3FB}" srcOrd="0" destOrd="0" presId="urn:microsoft.com/office/officeart/2005/8/layout/radial2"/>
    <dgm:cxn modelId="{1AC6FD0B-4FE8-400F-A624-F1F3196FD42D}" type="presOf" srcId="{3E165C22-7B4A-4B7A-AFB3-4C2DE986126F}" destId="{F320E3F9-AAEE-45B8-A609-73E10BAFDD55}" srcOrd="0" destOrd="0" presId="urn:microsoft.com/office/officeart/2005/8/layout/radial2"/>
    <dgm:cxn modelId="{8E772B18-8E8D-4EE8-91B0-66E5EB687D6B}" srcId="{F6B85DEC-86A0-4955-B3EC-4FFDE23F5FC0}" destId="{3C76F871-0B3C-4EB2-A120-0DFB7199AED6}" srcOrd="5" destOrd="0" parTransId="{C32F7D2A-1CD5-4BC7-B97B-79084C89E6EB}" sibTransId="{9EC17226-8C8A-4DC7-9519-A4B679D3926E}"/>
    <dgm:cxn modelId="{8B761F3F-C2AC-429D-974C-BFCCF81395A7}" type="presOf" srcId="{C32F7D2A-1CD5-4BC7-B97B-79084C89E6EB}" destId="{FBF7AA8E-31C7-4A14-9FAF-BBF2B7DFFFAA}" srcOrd="0" destOrd="0" presId="urn:microsoft.com/office/officeart/2005/8/layout/radial2"/>
    <dgm:cxn modelId="{261D4666-D995-404F-B2D3-745E127DA973}" type="presOf" srcId="{63F75B30-2706-40AF-8540-DC390E8755BE}" destId="{1107CCED-D9D8-4D29-8B39-C72F1C26B7A3}" srcOrd="0" destOrd="0" presId="urn:microsoft.com/office/officeart/2005/8/layout/radial2"/>
    <dgm:cxn modelId="{4352E94D-2AB0-4B95-91A5-54C5BA3DACB1}" srcId="{F6B85DEC-86A0-4955-B3EC-4FFDE23F5FC0}" destId="{76BAE9ED-3ED5-4AB1-A73C-04323A2459B9}" srcOrd="0" destOrd="0" parTransId="{982418D4-BF9C-452E-8562-6E4BD45104B1}" sibTransId="{E6682446-1A40-4FCC-A322-58E93680E605}"/>
    <dgm:cxn modelId="{6C9AE988-2527-45B6-B9F9-BCEE6A3F4ED2}" srcId="{F6B85DEC-86A0-4955-B3EC-4FFDE23F5FC0}" destId="{3E165C22-7B4A-4B7A-AFB3-4C2DE986126F}" srcOrd="1" destOrd="0" parTransId="{D8B32F75-B9EB-4355-8691-8C108FA1918F}" sibTransId="{949A56A2-8A97-4892-A85A-978B524BB37E}"/>
    <dgm:cxn modelId="{28094D8D-8031-4AA7-8CC9-9F7D5720995A}" type="presOf" srcId="{D8B32F75-B9EB-4355-8691-8C108FA1918F}" destId="{832109C9-5078-4DC2-AD33-8E39A67BE811}" srcOrd="0" destOrd="0" presId="urn:microsoft.com/office/officeart/2005/8/layout/radial2"/>
    <dgm:cxn modelId="{9D5F848D-6166-42B4-8BE3-9E86D1681CDF}" type="presOf" srcId="{D7B02FCD-DAF1-42EC-B2FA-9B7D8D19DDCB}" destId="{B5B20A49-ACEB-4564-9992-8A92C0EB17F9}" srcOrd="0" destOrd="0" presId="urn:microsoft.com/office/officeart/2005/8/layout/radial2"/>
    <dgm:cxn modelId="{3FD46092-3CC9-43BC-A39D-D0FCF8BDEC60}" srcId="{F6B85DEC-86A0-4955-B3EC-4FFDE23F5FC0}" destId="{ABA8A040-2452-41B8-9679-7B89459881C8}" srcOrd="6" destOrd="0" parTransId="{00451AE1-B6D5-4C70-A723-071E02A5677F}" sibTransId="{69CF99C2-689C-406F-ACB7-AA0B5E0416CA}"/>
    <dgm:cxn modelId="{166AD59D-05D7-497A-84EF-4CB9C91D764D}" type="presOf" srcId="{3FC6AB8F-DF10-4BBB-8211-0D9128F68C54}" destId="{1A6E613C-37BE-464A-AE03-E2F0CA806785}" srcOrd="0" destOrd="0" presId="urn:microsoft.com/office/officeart/2005/8/layout/radial2"/>
    <dgm:cxn modelId="{CE20EC9E-DF93-44B4-BD51-45ECF5386BC4}" srcId="{F6B85DEC-86A0-4955-B3EC-4FFDE23F5FC0}" destId="{63F75B30-2706-40AF-8540-DC390E8755BE}" srcOrd="3" destOrd="0" parTransId="{74F8AC3C-B6D3-4D29-9D8A-E4A8E2D5A6F7}" sibTransId="{6E1DD401-6BC0-4B36-B076-B1D1C94ECAE6}"/>
    <dgm:cxn modelId="{0BB122B1-C056-495E-8EEA-82A2D2316648}" type="presOf" srcId="{74F8AC3C-B6D3-4D29-9D8A-E4A8E2D5A6F7}" destId="{28C33422-0647-4EEC-9921-56919D4DE912}" srcOrd="0" destOrd="0" presId="urn:microsoft.com/office/officeart/2005/8/layout/radial2"/>
    <dgm:cxn modelId="{1E7F0BD1-F4FF-41C6-88AC-2DAA6AE4C845}" type="presOf" srcId="{3C76F871-0B3C-4EB2-A120-0DFB7199AED6}" destId="{4B94E054-B431-47C0-A4BA-42D4665198C9}" srcOrd="0" destOrd="0" presId="urn:microsoft.com/office/officeart/2005/8/layout/radial2"/>
    <dgm:cxn modelId="{9406BFD4-9067-49D5-8DFD-E1499C0C2B86}" type="presOf" srcId="{F6B85DEC-86A0-4955-B3EC-4FFDE23F5FC0}" destId="{039C234E-E05F-4ADD-B68E-090E3BA2CEC1}" srcOrd="0" destOrd="0" presId="urn:microsoft.com/office/officeart/2005/8/layout/radial2"/>
    <dgm:cxn modelId="{906884D5-00A9-4115-A0E3-3FF57CD5D07E}" type="presOf" srcId="{D80EAA1A-0876-4670-8212-467D881E79BE}" destId="{04B0AB08-2377-47E1-A110-4B95D3A2011D}" srcOrd="0" destOrd="0" presId="urn:microsoft.com/office/officeart/2005/8/layout/radial2"/>
    <dgm:cxn modelId="{A7ACF7DE-2C43-448D-BEE2-3D6F404E8929}" srcId="{F6B85DEC-86A0-4955-B3EC-4FFDE23F5FC0}" destId="{17A73336-97B2-4AE7-837B-D9350C34A272}" srcOrd="2" destOrd="0" parTransId="{3FC6AB8F-DF10-4BBB-8211-0D9128F68C54}" sibTransId="{45BA22C1-1F04-425A-9735-0FD23D3A2820}"/>
    <dgm:cxn modelId="{F4F4A8E1-F91C-49C6-8658-7723AB03E79A}" type="presOf" srcId="{76BAE9ED-3ED5-4AB1-A73C-04323A2459B9}" destId="{39155E0D-E104-46BD-A580-7FA6773FB6D7}" srcOrd="0" destOrd="0" presId="urn:microsoft.com/office/officeart/2005/8/layout/radial2"/>
    <dgm:cxn modelId="{CD06C5F0-5CA5-452C-A8A9-E60A69FF3380}" srcId="{F6B85DEC-86A0-4955-B3EC-4FFDE23F5FC0}" destId="{D80EAA1A-0876-4670-8212-467D881E79BE}" srcOrd="4" destOrd="0" parTransId="{D7B02FCD-DAF1-42EC-B2FA-9B7D8D19DDCB}" sibTransId="{A5A09610-569B-4718-ADF5-FFAA985AE8FC}"/>
    <dgm:cxn modelId="{7C5FCAF5-A89E-4D65-B6F2-9EFFC55B9B22}" type="presOf" srcId="{00451AE1-B6D5-4C70-A723-071E02A5677F}" destId="{56313874-4D7D-4BCE-A175-9DE7A3B2D27D}" srcOrd="0" destOrd="0" presId="urn:microsoft.com/office/officeart/2005/8/layout/radial2"/>
    <dgm:cxn modelId="{6673FC1D-56BE-45B9-BFBE-B4BAA5698E04}" type="presParOf" srcId="{039C234E-E05F-4ADD-B68E-090E3BA2CEC1}" destId="{E82255B5-FEC7-4DD3-AB59-2C1AD5102279}" srcOrd="0" destOrd="0" presId="urn:microsoft.com/office/officeart/2005/8/layout/radial2"/>
    <dgm:cxn modelId="{AB9CF53E-8ECC-493E-B1B0-056FC8E899FB}" type="presParOf" srcId="{E82255B5-FEC7-4DD3-AB59-2C1AD5102279}" destId="{B76C491D-0BCB-47BF-BCD6-DCB539E0219C}" srcOrd="0" destOrd="0" presId="urn:microsoft.com/office/officeart/2005/8/layout/radial2"/>
    <dgm:cxn modelId="{51DF8982-599C-435E-8CBC-6DFBB2D6DB05}" type="presParOf" srcId="{B76C491D-0BCB-47BF-BCD6-DCB539E0219C}" destId="{5BA44905-6DC2-430F-90BF-47076C7BD285}" srcOrd="0" destOrd="0" presId="urn:microsoft.com/office/officeart/2005/8/layout/radial2"/>
    <dgm:cxn modelId="{F44C1291-E17B-4EE3-887A-398839BF612B}" type="presParOf" srcId="{B76C491D-0BCB-47BF-BCD6-DCB539E0219C}" destId="{44F703AD-0488-44AA-A771-AF4627B27717}" srcOrd="1" destOrd="0" presId="urn:microsoft.com/office/officeart/2005/8/layout/radial2"/>
    <dgm:cxn modelId="{236EB7BA-F8FE-4BA5-91A8-C11238B1AB59}" type="presParOf" srcId="{E82255B5-FEC7-4DD3-AB59-2C1AD5102279}" destId="{5DFE9E51-6D60-4A28-8FF5-EB676DE0F3FB}" srcOrd="1" destOrd="0" presId="urn:microsoft.com/office/officeart/2005/8/layout/radial2"/>
    <dgm:cxn modelId="{6F255DF1-77CD-4B37-BCB7-587AB64B37DB}" type="presParOf" srcId="{E82255B5-FEC7-4DD3-AB59-2C1AD5102279}" destId="{409CF306-9C57-416D-9CD3-A81B333FFDE3}" srcOrd="2" destOrd="0" presId="urn:microsoft.com/office/officeart/2005/8/layout/radial2"/>
    <dgm:cxn modelId="{522815CF-2167-40AE-9789-5E3FCD244648}" type="presParOf" srcId="{409CF306-9C57-416D-9CD3-A81B333FFDE3}" destId="{39155E0D-E104-46BD-A580-7FA6773FB6D7}" srcOrd="0" destOrd="0" presId="urn:microsoft.com/office/officeart/2005/8/layout/radial2"/>
    <dgm:cxn modelId="{B627CC35-CD04-4F91-81D3-519AB4D65078}" type="presParOf" srcId="{409CF306-9C57-416D-9CD3-A81B333FFDE3}" destId="{2008E88C-8C15-48BD-AE83-FB6A8A92C3E2}" srcOrd="1" destOrd="0" presId="urn:microsoft.com/office/officeart/2005/8/layout/radial2"/>
    <dgm:cxn modelId="{2D111AC3-37D6-4016-B456-523FED1BF2FF}" type="presParOf" srcId="{E82255B5-FEC7-4DD3-AB59-2C1AD5102279}" destId="{832109C9-5078-4DC2-AD33-8E39A67BE811}" srcOrd="3" destOrd="0" presId="urn:microsoft.com/office/officeart/2005/8/layout/radial2"/>
    <dgm:cxn modelId="{7CAA1216-BBF2-451E-AF93-DB62A0FAA0D9}" type="presParOf" srcId="{E82255B5-FEC7-4DD3-AB59-2C1AD5102279}" destId="{8CD262BA-E66C-4D34-906E-5E1415CDF7A4}" srcOrd="4" destOrd="0" presId="urn:microsoft.com/office/officeart/2005/8/layout/radial2"/>
    <dgm:cxn modelId="{E8558831-FD6B-416E-9000-051D3BCF13DA}" type="presParOf" srcId="{8CD262BA-E66C-4D34-906E-5E1415CDF7A4}" destId="{F320E3F9-AAEE-45B8-A609-73E10BAFDD55}" srcOrd="0" destOrd="0" presId="urn:microsoft.com/office/officeart/2005/8/layout/radial2"/>
    <dgm:cxn modelId="{C89A9E87-BC69-4BD1-83B9-2357801831AD}" type="presParOf" srcId="{8CD262BA-E66C-4D34-906E-5E1415CDF7A4}" destId="{AE25241E-A396-41FE-85E9-5BA593F588E0}" srcOrd="1" destOrd="0" presId="urn:microsoft.com/office/officeart/2005/8/layout/radial2"/>
    <dgm:cxn modelId="{66333BDC-455D-469D-9F0B-042352DB47D2}" type="presParOf" srcId="{E82255B5-FEC7-4DD3-AB59-2C1AD5102279}" destId="{1A6E613C-37BE-464A-AE03-E2F0CA806785}" srcOrd="5" destOrd="0" presId="urn:microsoft.com/office/officeart/2005/8/layout/radial2"/>
    <dgm:cxn modelId="{F4ECAE93-732E-40FB-A7BB-DB16F91EBF77}" type="presParOf" srcId="{E82255B5-FEC7-4DD3-AB59-2C1AD5102279}" destId="{1F9D44BB-F4A7-4C0A-8808-EC987AD91A03}" srcOrd="6" destOrd="0" presId="urn:microsoft.com/office/officeart/2005/8/layout/radial2"/>
    <dgm:cxn modelId="{838A0F97-2EF3-4695-A246-382B261F536A}" type="presParOf" srcId="{1F9D44BB-F4A7-4C0A-8808-EC987AD91A03}" destId="{3056A257-A2FA-49A1-8C3F-4E63CEC6CC6A}" srcOrd="0" destOrd="0" presId="urn:microsoft.com/office/officeart/2005/8/layout/radial2"/>
    <dgm:cxn modelId="{D1A09CF1-334E-473F-8F25-2C44EF064C1D}" type="presParOf" srcId="{1F9D44BB-F4A7-4C0A-8808-EC987AD91A03}" destId="{7FF0BB21-737C-4F97-80A3-B707854F5FB1}" srcOrd="1" destOrd="0" presId="urn:microsoft.com/office/officeart/2005/8/layout/radial2"/>
    <dgm:cxn modelId="{ABE3743D-1B74-4C2E-82A8-43ACA07BDD50}" type="presParOf" srcId="{E82255B5-FEC7-4DD3-AB59-2C1AD5102279}" destId="{28C33422-0647-4EEC-9921-56919D4DE912}" srcOrd="7" destOrd="0" presId="urn:microsoft.com/office/officeart/2005/8/layout/radial2"/>
    <dgm:cxn modelId="{1C6372A8-4923-4EAB-AEC7-FAA03BCBC86E}" type="presParOf" srcId="{E82255B5-FEC7-4DD3-AB59-2C1AD5102279}" destId="{0C9D4A6D-FEE9-4D8D-9764-F0B772405D5B}" srcOrd="8" destOrd="0" presId="urn:microsoft.com/office/officeart/2005/8/layout/radial2"/>
    <dgm:cxn modelId="{0B26FA63-1D72-4C60-94D4-C747E93241B4}" type="presParOf" srcId="{0C9D4A6D-FEE9-4D8D-9764-F0B772405D5B}" destId="{1107CCED-D9D8-4D29-8B39-C72F1C26B7A3}" srcOrd="0" destOrd="0" presId="urn:microsoft.com/office/officeart/2005/8/layout/radial2"/>
    <dgm:cxn modelId="{59C89C87-C546-4817-BA78-501F53F7522F}" type="presParOf" srcId="{0C9D4A6D-FEE9-4D8D-9764-F0B772405D5B}" destId="{C1A85623-9692-4C92-8F1C-0C9E3DFE5FBD}" srcOrd="1" destOrd="0" presId="urn:microsoft.com/office/officeart/2005/8/layout/radial2"/>
    <dgm:cxn modelId="{ED3475DA-FB7E-429A-A2FD-12A4B7116FC0}" type="presParOf" srcId="{E82255B5-FEC7-4DD3-AB59-2C1AD5102279}" destId="{B5B20A49-ACEB-4564-9992-8A92C0EB17F9}" srcOrd="9" destOrd="0" presId="urn:microsoft.com/office/officeart/2005/8/layout/radial2"/>
    <dgm:cxn modelId="{26F1DE61-271C-4E67-8D2A-BC45A758A67F}" type="presParOf" srcId="{E82255B5-FEC7-4DD3-AB59-2C1AD5102279}" destId="{FABB3AB6-B7A4-4A2F-A70C-A0F1C065FDBC}" srcOrd="10" destOrd="0" presId="urn:microsoft.com/office/officeart/2005/8/layout/radial2"/>
    <dgm:cxn modelId="{58CDD7E8-FCE1-412C-AE65-2379001D392A}" type="presParOf" srcId="{FABB3AB6-B7A4-4A2F-A70C-A0F1C065FDBC}" destId="{04B0AB08-2377-47E1-A110-4B95D3A2011D}" srcOrd="0" destOrd="0" presId="urn:microsoft.com/office/officeart/2005/8/layout/radial2"/>
    <dgm:cxn modelId="{E5FD9DED-8878-4DA6-805A-0B9F556EE82F}" type="presParOf" srcId="{FABB3AB6-B7A4-4A2F-A70C-A0F1C065FDBC}" destId="{49B7AECE-BD95-4DBA-B2FD-F301021D103E}" srcOrd="1" destOrd="0" presId="urn:microsoft.com/office/officeart/2005/8/layout/radial2"/>
    <dgm:cxn modelId="{3E0BF05A-000C-4EFA-B1F3-F66092CE3BBA}" type="presParOf" srcId="{E82255B5-FEC7-4DD3-AB59-2C1AD5102279}" destId="{FBF7AA8E-31C7-4A14-9FAF-BBF2B7DFFFAA}" srcOrd="11" destOrd="0" presId="urn:microsoft.com/office/officeart/2005/8/layout/radial2"/>
    <dgm:cxn modelId="{09B7277C-98EA-4970-9260-0334411145A3}" type="presParOf" srcId="{E82255B5-FEC7-4DD3-AB59-2C1AD5102279}" destId="{25E69F2F-CF09-42E7-934E-9A1EBB9F50B3}" srcOrd="12" destOrd="0" presId="urn:microsoft.com/office/officeart/2005/8/layout/radial2"/>
    <dgm:cxn modelId="{A2E7C9CE-5698-4C5D-9CA5-67735223F460}" type="presParOf" srcId="{25E69F2F-CF09-42E7-934E-9A1EBB9F50B3}" destId="{4B94E054-B431-47C0-A4BA-42D4665198C9}" srcOrd="0" destOrd="0" presId="urn:microsoft.com/office/officeart/2005/8/layout/radial2"/>
    <dgm:cxn modelId="{37A37B67-C9F6-4110-857C-141CA1EFD165}" type="presParOf" srcId="{25E69F2F-CF09-42E7-934E-9A1EBB9F50B3}" destId="{32FA5610-D881-497F-AB28-70D85F7F0D14}" srcOrd="1" destOrd="0" presId="urn:microsoft.com/office/officeart/2005/8/layout/radial2"/>
    <dgm:cxn modelId="{54249DA9-26B7-46E8-A0D7-47EE3F614B7C}" type="presParOf" srcId="{E82255B5-FEC7-4DD3-AB59-2C1AD5102279}" destId="{56313874-4D7D-4BCE-A175-9DE7A3B2D27D}" srcOrd="13" destOrd="0" presId="urn:microsoft.com/office/officeart/2005/8/layout/radial2"/>
    <dgm:cxn modelId="{197E40EE-005A-470A-BDB3-D1D6B2BB914E}" type="presParOf" srcId="{E82255B5-FEC7-4DD3-AB59-2C1AD5102279}" destId="{26F0B3C3-76D7-450A-999B-8F833CD11547}" srcOrd="14" destOrd="0" presId="urn:microsoft.com/office/officeart/2005/8/layout/radial2"/>
    <dgm:cxn modelId="{77054DB7-FB13-45A1-83FE-3A54C6BCD24C}" type="presParOf" srcId="{26F0B3C3-76D7-450A-999B-8F833CD11547}" destId="{57E48B6E-7B30-4DC3-8D20-A45408210D19}" srcOrd="0" destOrd="0" presId="urn:microsoft.com/office/officeart/2005/8/layout/radial2"/>
    <dgm:cxn modelId="{D652E996-6F50-4622-8828-4AFAC5C0C15B}" type="presParOf" srcId="{26F0B3C3-76D7-450A-999B-8F833CD11547}" destId="{C1288C5B-7AE8-4141-8A58-94CF8426638B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31D287-391F-453D-943B-D647C2AAA1D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470B5AA-211E-4862-8A2D-9D94F670A1FC}">
      <dgm:prSet/>
      <dgm:spPr/>
      <dgm:t>
        <a:bodyPr/>
        <a:lstStyle/>
        <a:p>
          <a:r>
            <a:rPr lang="en-GB"/>
            <a:t>Being part of the workplace starts with recruitment </a:t>
          </a:r>
          <a:endParaRPr lang="en-US"/>
        </a:p>
      </dgm:t>
    </dgm:pt>
    <dgm:pt modelId="{1EEA7BE2-7CAC-42A1-9FF1-8919DF1F4216}" type="parTrans" cxnId="{C4D0D61C-0096-4827-96D2-60E60B412BBD}">
      <dgm:prSet/>
      <dgm:spPr/>
      <dgm:t>
        <a:bodyPr/>
        <a:lstStyle/>
        <a:p>
          <a:endParaRPr lang="en-US"/>
        </a:p>
      </dgm:t>
    </dgm:pt>
    <dgm:pt modelId="{4529638F-214F-413B-B465-2A2F47BCDE62}" type="sibTrans" cxnId="{C4D0D61C-0096-4827-96D2-60E60B412BBD}">
      <dgm:prSet/>
      <dgm:spPr/>
      <dgm:t>
        <a:bodyPr/>
        <a:lstStyle/>
        <a:p>
          <a:endParaRPr lang="en-US"/>
        </a:p>
      </dgm:t>
    </dgm:pt>
    <dgm:pt modelId="{33AD1325-0053-413C-ABE1-E5E08F162551}">
      <dgm:prSet/>
      <dgm:spPr/>
      <dgm:t>
        <a:bodyPr/>
        <a:lstStyle/>
        <a:p>
          <a:r>
            <a:rPr lang="en-GB"/>
            <a:t>Recruited Staff need to be retained </a:t>
          </a:r>
          <a:endParaRPr lang="en-US"/>
        </a:p>
      </dgm:t>
    </dgm:pt>
    <dgm:pt modelId="{B46E7413-66DC-4B28-A224-C504DE976DF0}" type="parTrans" cxnId="{CEA3F006-151F-4EDC-8C07-84690A2AD33C}">
      <dgm:prSet/>
      <dgm:spPr/>
      <dgm:t>
        <a:bodyPr/>
        <a:lstStyle/>
        <a:p>
          <a:endParaRPr lang="en-US"/>
        </a:p>
      </dgm:t>
    </dgm:pt>
    <dgm:pt modelId="{44C6385C-454E-4749-AE48-BE0FAF30B3BD}" type="sibTrans" cxnId="{CEA3F006-151F-4EDC-8C07-84690A2AD33C}">
      <dgm:prSet/>
      <dgm:spPr/>
      <dgm:t>
        <a:bodyPr/>
        <a:lstStyle/>
        <a:p>
          <a:endParaRPr lang="en-US"/>
        </a:p>
      </dgm:t>
    </dgm:pt>
    <dgm:pt modelId="{C781C446-8DC2-4290-BB97-48252B7CF509}">
      <dgm:prSet/>
      <dgm:spPr/>
      <dgm:t>
        <a:bodyPr/>
        <a:lstStyle/>
        <a:p>
          <a:r>
            <a:rPr lang="en-GB"/>
            <a:t>Workplace experiences shortage of staff due to sickness </a:t>
          </a:r>
          <a:endParaRPr lang="en-US"/>
        </a:p>
      </dgm:t>
    </dgm:pt>
    <dgm:pt modelId="{AA8A136D-1A52-428A-BDC8-6C67655F3109}" type="parTrans" cxnId="{5E3DC23A-6ED1-40C0-87B8-9F9E669E9E50}">
      <dgm:prSet/>
      <dgm:spPr/>
      <dgm:t>
        <a:bodyPr/>
        <a:lstStyle/>
        <a:p>
          <a:endParaRPr lang="en-US"/>
        </a:p>
      </dgm:t>
    </dgm:pt>
    <dgm:pt modelId="{EA21B9B3-7CCC-4F05-AD63-D2C2CFA0C51E}" type="sibTrans" cxnId="{5E3DC23A-6ED1-40C0-87B8-9F9E669E9E50}">
      <dgm:prSet/>
      <dgm:spPr/>
      <dgm:t>
        <a:bodyPr/>
        <a:lstStyle/>
        <a:p>
          <a:endParaRPr lang="en-US"/>
        </a:p>
      </dgm:t>
    </dgm:pt>
    <dgm:pt modelId="{C00F6A49-3E69-4820-9E51-E6BCED6183F7}">
      <dgm:prSet/>
      <dgm:spPr/>
      <dgm:t>
        <a:bodyPr/>
        <a:lstStyle/>
        <a:p>
          <a:r>
            <a:rPr lang="en-GB"/>
            <a:t>Retirement</a:t>
          </a:r>
          <a:endParaRPr lang="en-US"/>
        </a:p>
      </dgm:t>
    </dgm:pt>
    <dgm:pt modelId="{6C96E92B-908C-4E6A-AC35-29D44107C226}" type="parTrans" cxnId="{EDFB03B8-91CA-4EBF-9A41-A2DB6CD51765}">
      <dgm:prSet/>
      <dgm:spPr/>
      <dgm:t>
        <a:bodyPr/>
        <a:lstStyle/>
        <a:p>
          <a:endParaRPr lang="en-US"/>
        </a:p>
      </dgm:t>
    </dgm:pt>
    <dgm:pt modelId="{493CD021-5CA0-4AF1-BAB0-3141EE17757E}" type="sibTrans" cxnId="{EDFB03B8-91CA-4EBF-9A41-A2DB6CD51765}">
      <dgm:prSet/>
      <dgm:spPr/>
      <dgm:t>
        <a:bodyPr/>
        <a:lstStyle/>
        <a:p>
          <a:endParaRPr lang="en-US"/>
        </a:p>
      </dgm:t>
    </dgm:pt>
    <dgm:pt modelId="{A66CF757-E92F-4238-A27D-135739989BFC}" type="pres">
      <dgm:prSet presAssocID="{1C31D287-391F-453D-943B-D647C2AAA1DE}" presName="linear" presStyleCnt="0">
        <dgm:presLayoutVars>
          <dgm:animLvl val="lvl"/>
          <dgm:resizeHandles val="exact"/>
        </dgm:presLayoutVars>
      </dgm:prSet>
      <dgm:spPr/>
    </dgm:pt>
    <dgm:pt modelId="{B2F235E9-FC4D-405D-9944-AFDE7A07A053}" type="pres">
      <dgm:prSet presAssocID="{0470B5AA-211E-4862-8A2D-9D94F670A1F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409ACCA-F879-4260-A88C-DA1D483DE43D}" type="pres">
      <dgm:prSet presAssocID="{4529638F-214F-413B-B465-2A2F47BCDE62}" presName="spacer" presStyleCnt="0"/>
      <dgm:spPr/>
    </dgm:pt>
    <dgm:pt modelId="{9018852A-2DAD-47C1-9E8F-8AB38059BFFF}" type="pres">
      <dgm:prSet presAssocID="{33AD1325-0053-413C-ABE1-E5E08F16255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191579E-8BE3-4548-B220-9B592169226B}" type="pres">
      <dgm:prSet presAssocID="{44C6385C-454E-4749-AE48-BE0FAF30B3BD}" presName="spacer" presStyleCnt="0"/>
      <dgm:spPr/>
    </dgm:pt>
    <dgm:pt modelId="{2DCD3C49-528F-408A-8B4D-0191A286CC85}" type="pres">
      <dgm:prSet presAssocID="{C781C446-8DC2-4290-BB97-48252B7CF50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BB7E9BF-8F8B-4D1A-AF08-B726E035BDD0}" type="pres">
      <dgm:prSet presAssocID="{EA21B9B3-7CCC-4F05-AD63-D2C2CFA0C51E}" presName="spacer" presStyleCnt="0"/>
      <dgm:spPr/>
    </dgm:pt>
    <dgm:pt modelId="{04E733A5-4BC3-403C-BBE2-82CE1B560ADE}" type="pres">
      <dgm:prSet presAssocID="{C00F6A49-3E69-4820-9E51-E6BCED6183F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EA3F006-151F-4EDC-8C07-84690A2AD33C}" srcId="{1C31D287-391F-453D-943B-D647C2AAA1DE}" destId="{33AD1325-0053-413C-ABE1-E5E08F162551}" srcOrd="1" destOrd="0" parTransId="{B46E7413-66DC-4B28-A224-C504DE976DF0}" sibTransId="{44C6385C-454E-4749-AE48-BE0FAF30B3BD}"/>
    <dgm:cxn modelId="{C4D0D61C-0096-4827-96D2-60E60B412BBD}" srcId="{1C31D287-391F-453D-943B-D647C2AAA1DE}" destId="{0470B5AA-211E-4862-8A2D-9D94F670A1FC}" srcOrd="0" destOrd="0" parTransId="{1EEA7BE2-7CAC-42A1-9FF1-8919DF1F4216}" sibTransId="{4529638F-214F-413B-B465-2A2F47BCDE62}"/>
    <dgm:cxn modelId="{5E3DC23A-6ED1-40C0-87B8-9F9E669E9E50}" srcId="{1C31D287-391F-453D-943B-D647C2AAA1DE}" destId="{C781C446-8DC2-4290-BB97-48252B7CF509}" srcOrd="2" destOrd="0" parTransId="{AA8A136D-1A52-428A-BDC8-6C67655F3109}" sibTransId="{EA21B9B3-7CCC-4F05-AD63-D2C2CFA0C51E}"/>
    <dgm:cxn modelId="{6CD71B5F-318D-4ADB-A3A6-A9008946AA5C}" type="presOf" srcId="{C781C446-8DC2-4290-BB97-48252B7CF509}" destId="{2DCD3C49-528F-408A-8B4D-0191A286CC85}" srcOrd="0" destOrd="0" presId="urn:microsoft.com/office/officeart/2005/8/layout/vList2"/>
    <dgm:cxn modelId="{4D879845-2F6A-44D0-8079-9E558EEB9A50}" type="presOf" srcId="{0470B5AA-211E-4862-8A2D-9D94F670A1FC}" destId="{B2F235E9-FC4D-405D-9944-AFDE7A07A053}" srcOrd="0" destOrd="0" presId="urn:microsoft.com/office/officeart/2005/8/layout/vList2"/>
    <dgm:cxn modelId="{2E66DF68-8BE9-4C30-8995-4A107761F49F}" type="presOf" srcId="{C00F6A49-3E69-4820-9E51-E6BCED6183F7}" destId="{04E733A5-4BC3-403C-BBE2-82CE1B560ADE}" srcOrd="0" destOrd="0" presId="urn:microsoft.com/office/officeart/2005/8/layout/vList2"/>
    <dgm:cxn modelId="{2FDB6A7F-DF28-4A48-BB80-504971301726}" type="presOf" srcId="{33AD1325-0053-413C-ABE1-E5E08F162551}" destId="{9018852A-2DAD-47C1-9E8F-8AB38059BFFF}" srcOrd="0" destOrd="0" presId="urn:microsoft.com/office/officeart/2005/8/layout/vList2"/>
    <dgm:cxn modelId="{44E7807F-9605-4A06-BC56-E3334BFBD120}" type="presOf" srcId="{1C31D287-391F-453D-943B-D647C2AAA1DE}" destId="{A66CF757-E92F-4238-A27D-135739989BFC}" srcOrd="0" destOrd="0" presId="urn:microsoft.com/office/officeart/2005/8/layout/vList2"/>
    <dgm:cxn modelId="{EDFB03B8-91CA-4EBF-9A41-A2DB6CD51765}" srcId="{1C31D287-391F-453D-943B-D647C2AAA1DE}" destId="{C00F6A49-3E69-4820-9E51-E6BCED6183F7}" srcOrd="3" destOrd="0" parTransId="{6C96E92B-908C-4E6A-AC35-29D44107C226}" sibTransId="{493CD021-5CA0-4AF1-BAB0-3141EE17757E}"/>
    <dgm:cxn modelId="{CBB575D0-8CB3-43C5-BE23-1AD0E3F5562D}" type="presParOf" srcId="{A66CF757-E92F-4238-A27D-135739989BFC}" destId="{B2F235E9-FC4D-405D-9944-AFDE7A07A053}" srcOrd="0" destOrd="0" presId="urn:microsoft.com/office/officeart/2005/8/layout/vList2"/>
    <dgm:cxn modelId="{C86861CA-DEBE-4C1A-8CC0-040F8EAFA76B}" type="presParOf" srcId="{A66CF757-E92F-4238-A27D-135739989BFC}" destId="{A409ACCA-F879-4260-A88C-DA1D483DE43D}" srcOrd="1" destOrd="0" presId="urn:microsoft.com/office/officeart/2005/8/layout/vList2"/>
    <dgm:cxn modelId="{8BD682F7-01E5-420A-9543-EE1E2A2CE0C9}" type="presParOf" srcId="{A66CF757-E92F-4238-A27D-135739989BFC}" destId="{9018852A-2DAD-47C1-9E8F-8AB38059BFFF}" srcOrd="2" destOrd="0" presId="urn:microsoft.com/office/officeart/2005/8/layout/vList2"/>
    <dgm:cxn modelId="{56EED08E-F96A-49B4-81C0-DDD94F269FE7}" type="presParOf" srcId="{A66CF757-E92F-4238-A27D-135739989BFC}" destId="{D191579E-8BE3-4548-B220-9B592169226B}" srcOrd="3" destOrd="0" presId="urn:microsoft.com/office/officeart/2005/8/layout/vList2"/>
    <dgm:cxn modelId="{51ADFD7E-6C41-450F-9C86-0FEF3BE2B940}" type="presParOf" srcId="{A66CF757-E92F-4238-A27D-135739989BFC}" destId="{2DCD3C49-528F-408A-8B4D-0191A286CC85}" srcOrd="4" destOrd="0" presId="urn:microsoft.com/office/officeart/2005/8/layout/vList2"/>
    <dgm:cxn modelId="{F938574B-376F-4C3F-8E36-84F8E1A22D46}" type="presParOf" srcId="{A66CF757-E92F-4238-A27D-135739989BFC}" destId="{3BB7E9BF-8F8B-4D1A-AF08-B726E035BDD0}" srcOrd="5" destOrd="0" presId="urn:microsoft.com/office/officeart/2005/8/layout/vList2"/>
    <dgm:cxn modelId="{7E589468-71B5-4FAD-A016-8F321B9E2A62}" type="presParOf" srcId="{A66CF757-E92F-4238-A27D-135739989BFC}" destId="{04E733A5-4BC3-403C-BBE2-82CE1B560AD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83A75C2-E232-42A2-B9F2-CB0071CD663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5FA0A14-18CB-46AF-8D2B-DCBB3C90FE59}">
      <dgm:prSet/>
      <dgm:spPr/>
      <dgm:t>
        <a:bodyPr/>
        <a:lstStyle/>
        <a:p>
          <a:r>
            <a:rPr lang="en-GB"/>
            <a:t>Mental Health: Diagnosis, Signs, Symptoms </a:t>
          </a:r>
          <a:endParaRPr lang="en-US"/>
        </a:p>
      </dgm:t>
    </dgm:pt>
    <dgm:pt modelId="{579311C4-2D73-4FAD-8237-CC7EDD6E709E}" type="parTrans" cxnId="{2AC46609-59A5-483F-85F9-D819B26ABC8A}">
      <dgm:prSet/>
      <dgm:spPr/>
      <dgm:t>
        <a:bodyPr/>
        <a:lstStyle/>
        <a:p>
          <a:endParaRPr lang="en-US"/>
        </a:p>
      </dgm:t>
    </dgm:pt>
    <dgm:pt modelId="{B4F8FAAB-447E-4DBE-BF31-EDA8C4C561D2}" type="sibTrans" cxnId="{2AC46609-59A5-483F-85F9-D819B26ABC8A}">
      <dgm:prSet/>
      <dgm:spPr/>
      <dgm:t>
        <a:bodyPr/>
        <a:lstStyle/>
        <a:p>
          <a:endParaRPr lang="en-US"/>
        </a:p>
      </dgm:t>
    </dgm:pt>
    <dgm:pt modelId="{B11B84FD-4314-4DB6-B504-56A5065D15A1}">
      <dgm:prSet/>
      <dgm:spPr/>
      <dgm:t>
        <a:bodyPr/>
        <a:lstStyle/>
        <a:p>
          <a:r>
            <a:rPr lang="en-GB"/>
            <a:t>Physical Health </a:t>
          </a:r>
          <a:endParaRPr lang="en-US"/>
        </a:p>
      </dgm:t>
    </dgm:pt>
    <dgm:pt modelId="{FA9FE486-688C-48BF-AC90-18A478A08046}" type="parTrans" cxnId="{725149F8-C134-47A3-819E-48E2175D9644}">
      <dgm:prSet/>
      <dgm:spPr/>
      <dgm:t>
        <a:bodyPr/>
        <a:lstStyle/>
        <a:p>
          <a:endParaRPr lang="en-US"/>
        </a:p>
      </dgm:t>
    </dgm:pt>
    <dgm:pt modelId="{84A41CCB-E40B-4961-B769-5C1AB70E9BDA}" type="sibTrans" cxnId="{725149F8-C134-47A3-819E-48E2175D9644}">
      <dgm:prSet/>
      <dgm:spPr/>
      <dgm:t>
        <a:bodyPr/>
        <a:lstStyle/>
        <a:p>
          <a:endParaRPr lang="en-US"/>
        </a:p>
      </dgm:t>
    </dgm:pt>
    <dgm:pt modelId="{0CE6F387-36F0-47B9-8939-DB069397B984}">
      <dgm:prSet/>
      <dgm:spPr/>
      <dgm:t>
        <a:bodyPr/>
        <a:lstStyle/>
        <a:p>
          <a:r>
            <a:rPr lang="en-GB"/>
            <a:t>Emotional Health</a:t>
          </a:r>
          <a:endParaRPr lang="en-US"/>
        </a:p>
      </dgm:t>
    </dgm:pt>
    <dgm:pt modelId="{6A053CC4-80C6-42FB-A8E7-3CDF0659B069}" type="parTrans" cxnId="{4824FDA6-D867-4FA1-AB63-D34B244D46B5}">
      <dgm:prSet/>
      <dgm:spPr/>
      <dgm:t>
        <a:bodyPr/>
        <a:lstStyle/>
        <a:p>
          <a:endParaRPr lang="en-US"/>
        </a:p>
      </dgm:t>
    </dgm:pt>
    <dgm:pt modelId="{DF22B518-1B32-4CBD-B3F0-ECB3EBA2C29C}" type="sibTrans" cxnId="{4824FDA6-D867-4FA1-AB63-D34B244D46B5}">
      <dgm:prSet/>
      <dgm:spPr/>
      <dgm:t>
        <a:bodyPr/>
        <a:lstStyle/>
        <a:p>
          <a:endParaRPr lang="en-US"/>
        </a:p>
      </dgm:t>
    </dgm:pt>
    <dgm:pt modelId="{9469100A-59FA-4D4A-B1FF-0B82ABB8C1AE}">
      <dgm:prSet/>
      <dgm:spPr/>
      <dgm:t>
        <a:bodyPr/>
        <a:lstStyle/>
        <a:p>
          <a:r>
            <a:rPr lang="en-GB"/>
            <a:t>Financial health </a:t>
          </a:r>
          <a:endParaRPr lang="en-US"/>
        </a:p>
      </dgm:t>
    </dgm:pt>
    <dgm:pt modelId="{4F2124FF-1134-4C69-9736-9E546264BA3F}" type="parTrans" cxnId="{251E0AF2-1F06-4972-A808-1958102D2658}">
      <dgm:prSet/>
      <dgm:spPr/>
      <dgm:t>
        <a:bodyPr/>
        <a:lstStyle/>
        <a:p>
          <a:endParaRPr lang="en-US"/>
        </a:p>
      </dgm:t>
    </dgm:pt>
    <dgm:pt modelId="{8586B961-F88C-495C-97D1-17594F7CD365}" type="sibTrans" cxnId="{251E0AF2-1F06-4972-A808-1958102D2658}">
      <dgm:prSet/>
      <dgm:spPr/>
      <dgm:t>
        <a:bodyPr/>
        <a:lstStyle/>
        <a:p>
          <a:endParaRPr lang="en-US"/>
        </a:p>
      </dgm:t>
    </dgm:pt>
    <dgm:pt modelId="{7864490F-FB50-4B8D-8898-48F3ACA33C01}" type="pres">
      <dgm:prSet presAssocID="{983A75C2-E232-42A2-B9F2-CB0071CD6634}" presName="linear" presStyleCnt="0">
        <dgm:presLayoutVars>
          <dgm:animLvl val="lvl"/>
          <dgm:resizeHandles val="exact"/>
        </dgm:presLayoutVars>
      </dgm:prSet>
      <dgm:spPr/>
    </dgm:pt>
    <dgm:pt modelId="{49C89275-F388-4055-978F-54CE212E60DE}" type="pres">
      <dgm:prSet presAssocID="{95FA0A14-18CB-46AF-8D2B-DCBB3C90FE5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8B97F2D-CB8F-4444-BFC4-8561661020C5}" type="pres">
      <dgm:prSet presAssocID="{B4F8FAAB-447E-4DBE-BF31-EDA8C4C561D2}" presName="spacer" presStyleCnt="0"/>
      <dgm:spPr/>
    </dgm:pt>
    <dgm:pt modelId="{3B1B3C67-2A0B-4E6B-82B9-38F3E0C8F935}" type="pres">
      <dgm:prSet presAssocID="{B11B84FD-4314-4DB6-B504-56A5065D15A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6C0FB56-99A7-44B6-8521-859B623F5D66}" type="pres">
      <dgm:prSet presAssocID="{84A41CCB-E40B-4961-B769-5C1AB70E9BDA}" presName="spacer" presStyleCnt="0"/>
      <dgm:spPr/>
    </dgm:pt>
    <dgm:pt modelId="{80730DEC-C402-47C1-990E-CA0015C72FCA}" type="pres">
      <dgm:prSet presAssocID="{0CE6F387-36F0-47B9-8939-DB069397B98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997A60B-3063-4134-9C2D-74CAECD2690E}" type="pres">
      <dgm:prSet presAssocID="{DF22B518-1B32-4CBD-B3F0-ECB3EBA2C29C}" presName="spacer" presStyleCnt="0"/>
      <dgm:spPr/>
    </dgm:pt>
    <dgm:pt modelId="{F40C7730-ADFF-4040-A7F0-B8A6344B3A41}" type="pres">
      <dgm:prSet presAssocID="{9469100A-59FA-4D4A-B1FF-0B82ABB8C1A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AC46609-59A5-483F-85F9-D819B26ABC8A}" srcId="{983A75C2-E232-42A2-B9F2-CB0071CD6634}" destId="{95FA0A14-18CB-46AF-8D2B-DCBB3C90FE59}" srcOrd="0" destOrd="0" parTransId="{579311C4-2D73-4FAD-8237-CC7EDD6E709E}" sibTransId="{B4F8FAAB-447E-4DBE-BF31-EDA8C4C561D2}"/>
    <dgm:cxn modelId="{2F6AF527-AABE-42D4-B3A1-934DD3BBF920}" type="presOf" srcId="{983A75C2-E232-42A2-B9F2-CB0071CD6634}" destId="{7864490F-FB50-4B8D-8898-48F3ACA33C01}" srcOrd="0" destOrd="0" presId="urn:microsoft.com/office/officeart/2005/8/layout/vList2"/>
    <dgm:cxn modelId="{A4BC5E60-2F77-4540-B4EE-4B89B591B6FC}" type="presOf" srcId="{0CE6F387-36F0-47B9-8939-DB069397B984}" destId="{80730DEC-C402-47C1-990E-CA0015C72FCA}" srcOrd="0" destOrd="0" presId="urn:microsoft.com/office/officeart/2005/8/layout/vList2"/>
    <dgm:cxn modelId="{C0F2236C-82E8-42ED-AE2B-EF4B417436E7}" type="presOf" srcId="{95FA0A14-18CB-46AF-8D2B-DCBB3C90FE59}" destId="{49C89275-F388-4055-978F-54CE212E60DE}" srcOrd="0" destOrd="0" presId="urn:microsoft.com/office/officeart/2005/8/layout/vList2"/>
    <dgm:cxn modelId="{1961255A-5880-478D-8EEB-FC8749F91219}" type="presOf" srcId="{B11B84FD-4314-4DB6-B504-56A5065D15A1}" destId="{3B1B3C67-2A0B-4E6B-82B9-38F3E0C8F935}" srcOrd="0" destOrd="0" presId="urn:microsoft.com/office/officeart/2005/8/layout/vList2"/>
    <dgm:cxn modelId="{03F4C0A1-E37E-4F0B-A90B-D5383EC1D642}" type="presOf" srcId="{9469100A-59FA-4D4A-B1FF-0B82ABB8C1AE}" destId="{F40C7730-ADFF-4040-A7F0-B8A6344B3A41}" srcOrd="0" destOrd="0" presId="urn:microsoft.com/office/officeart/2005/8/layout/vList2"/>
    <dgm:cxn modelId="{4824FDA6-D867-4FA1-AB63-D34B244D46B5}" srcId="{983A75C2-E232-42A2-B9F2-CB0071CD6634}" destId="{0CE6F387-36F0-47B9-8939-DB069397B984}" srcOrd="2" destOrd="0" parTransId="{6A053CC4-80C6-42FB-A8E7-3CDF0659B069}" sibTransId="{DF22B518-1B32-4CBD-B3F0-ECB3EBA2C29C}"/>
    <dgm:cxn modelId="{251E0AF2-1F06-4972-A808-1958102D2658}" srcId="{983A75C2-E232-42A2-B9F2-CB0071CD6634}" destId="{9469100A-59FA-4D4A-B1FF-0B82ABB8C1AE}" srcOrd="3" destOrd="0" parTransId="{4F2124FF-1134-4C69-9736-9E546264BA3F}" sibTransId="{8586B961-F88C-495C-97D1-17594F7CD365}"/>
    <dgm:cxn modelId="{725149F8-C134-47A3-819E-48E2175D9644}" srcId="{983A75C2-E232-42A2-B9F2-CB0071CD6634}" destId="{B11B84FD-4314-4DB6-B504-56A5065D15A1}" srcOrd="1" destOrd="0" parTransId="{FA9FE486-688C-48BF-AC90-18A478A08046}" sibTransId="{84A41CCB-E40B-4961-B769-5C1AB70E9BDA}"/>
    <dgm:cxn modelId="{239216A7-6D6A-43EA-ADEA-C8DFA26DDF71}" type="presParOf" srcId="{7864490F-FB50-4B8D-8898-48F3ACA33C01}" destId="{49C89275-F388-4055-978F-54CE212E60DE}" srcOrd="0" destOrd="0" presId="urn:microsoft.com/office/officeart/2005/8/layout/vList2"/>
    <dgm:cxn modelId="{32153945-AC4A-4F7F-B0C8-A25DD075765C}" type="presParOf" srcId="{7864490F-FB50-4B8D-8898-48F3ACA33C01}" destId="{C8B97F2D-CB8F-4444-BFC4-8561661020C5}" srcOrd="1" destOrd="0" presId="urn:microsoft.com/office/officeart/2005/8/layout/vList2"/>
    <dgm:cxn modelId="{612A3E9C-1442-41D2-B29C-97CFAD483A8D}" type="presParOf" srcId="{7864490F-FB50-4B8D-8898-48F3ACA33C01}" destId="{3B1B3C67-2A0B-4E6B-82B9-38F3E0C8F935}" srcOrd="2" destOrd="0" presId="urn:microsoft.com/office/officeart/2005/8/layout/vList2"/>
    <dgm:cxn modelId="{FBD55C2C-1B18-49E6-A31B-46AC02F5FD02}" type="presParOf" srcId="{7864490F-FB50-4B8D-8898-48F3ACA33C01}" destId="{16C0FB56-99A7-44B6-8521-859B623F5D66}" srcOrd="3" destOrd="0" presId="urn:microsoft.com/office/officeart/2005/8/layout/vList2"/>
    <dgm:cxn modelId="{BC7FF258-7ED6-46AF-9BD4-D33663FB831C}" type="presParOf" srcId="{7864490F-FB50-4B8D-8898-48F3ACA33C01}" destId="{80730DEC-C402-47C1-990E-CA0015C72FCA}" srcOrd="4" destOrd="0" presId="urn:microsoft.com/office/officeart/2005/8/layout/vList2"/>
    <dgm:cxn modelId="{C22D6E1E-ACA4-47AD-A2E8-B4AEB9F92986}" type="presParOf" srcId="{7864490F-FB50-4B8D-8898-48F3ACA33C01}" destId="{F997A60B-3063-4134-9C2D-74CAECD2690E}" srcOrd="5" destOrd="0" presId="urn:microsoft.com/office/officeart/2005/8/layout/vList2"/>
    <dgm:cxn modelId="{5E879583-36FC-439C-BE94-C5F2FD54D772}" type="presParOf" srcId="{7864490F-FB50-4B8D-8898-48F3ACA33C01}" destId="{F40C7730-ADFF-4040-A7F0-B8A6344B3A4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3DBAF5A-BA37-40AD-BED9-13E322FCBB3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DFB86CC-A570-4216-95B4-D64AB5853238}">
      <dgm:prSet/>
      <dgm:spPr/>
      <dgm:t>
        <a:bodyPr/>
        <a:lstStyle/>
        <a:p>
          <a:r>
            <a:rPr lang="en-GB"/>
            <a:t>Anxeity</a:t>
          </a:r>
          <a:endParaRPr lang="en-US"/>
        </a:p>
      </dgm:t>
    </dgm:pt>
    <dgm:pt modelId="{4ABB6AC2-4D17-4B32-A1A3-5DE88ACECC91}" type="parTrans" cxnId="{1A1B886E-26A1-4381-A80E-E15E7194893E}">
      <dgm:prSet/>
      <dgm:spPr/>
      <dgm:t>
        <a:bodyPr/>
        <a:lstStyle/>
        <a:p>
          <a:endParaRPr lang="en-US"/>
        </a:p>
      </dgm:t>
    </dgm:pt>
    <dgm:pt modelId="{D80D1DED-157A-4659-A1F9-5089B64C335A}" type="sibTrans" cxnId="{1A1B886E-26A1-4381-A80E-E15E7194893E}">
      <dgm:prSet/>
      <dgm:spPr/>
      <dgm:t>
        <a:bodyPr/>
        <a:lstStyle/>
        <a:p>
          <a:endParaRPr lang="en-US"/>
        </a:p>
      </dgm:t>
    </dgm:pt>
    <dgm:pt modelId="{11CA1223-C48A-407D-B415-287CBD2C9675}">
      <dgm:prSet/>
      <dgm:spPr/>
      <dgm:t>
        <a:bodyPr/>
        <a:lstStyle/>
        <a:p>
          <a:r>
            <a:rPr lang="en-GB"/>
            <a:t>Depression </a:t>
          </a:r>
          <a:endParaRPr lang="en-US"/>
        </a:p>
      </dgm:t>
    </dgm:pt>
    <dgm:pt modelId="{3D7F2E67-2861-4C6F-BE35-CDB4A19D4DB6}" type="parTrans" cxnId="{0129F53E-2278-492D-8674-E395073AE6E8}">
      <dgm:prSet/>
      <dgm:spPr/>
      <dgm:t>
        <a:bodyPr/>
        <a:lstStyle/>
        <a:p>
          <a:endParaRPr lang="en-US"/>
        </a:p>
      </dgm:t>
    </dgm:pt>
    <dgm:pt modelId="{8EEE2798-5220-46A0-9286-30E6409D9B65}" type="sibTrans" cxnId="{0129F53E-2278-492D-8674-E395073AE6E8}">
      <dgm:prSet/>
      <dgm:spPr/>
      <dgm:t>
        <a:bodyPr/>
        <a:lstStyle/>
        <a:p>
          <a:endParaRPr lang="en-US"/>
        </a:p>
      </dgm:t>
    </dgm:pt>
    <dgm:pt modelId="{3F41ADD6-1C00-4E39-9906-E0FCE986CBE1}">
      <dgm:prSet/>
      <dgm:spPr/>
      <dgm:t>
        <a:bodyPr/>
        <a:lstStyle/>
        <a:p>
          <a:r>
            <a:rPr lang="en-GB"/>
            <a:t>Personality disorder</a:t>
          </a:r>
          <a:endParaRPr lang="en-US"/>
        </a:p>
      </dgm:t>
    </dgm:pt>
    <dgm:pt modelId="{818B7796-D7C5-4663-9B6A-880C3A072E97}" type="parTrans" cxnId="{73E40CE3-6B61-476E-B50C-A3E19A5D8CAC}">
      <dgm:prSet/>
      <dgm:spPr/>
      <dgm:t>
        <a:bodyPr/>
        <a:lstStyle/>
        <a:p>
          <a:endParaRPr lang="en-US"/>
        </a:p>
      </dgm:t>
    </dgm:pt>
    <dgm:pt modelId="{7FEDECB7-6111-47C0-8B95-350888523C0D}" type="sibTrans" cxnId="{73E40CE3-6B61-476E-B50C-A3E19A5D8CAC}">
      <dgm:prSet/>
      <dgm:spPr/>
      <dgm:t>
        <a:bodyPr/>
        <a:lstStyle/>
        <a:p>
          <a:endParaRPr lang="en-US"/>
        </a:p>
      </dgm:t>
    </dgm:pt>
    <dgm:pt modelId="{E2B0DAB1-E133-4FB6-86B9-513D87A58E37}">
      <dgm:prSet/>
      <dgm:spPr/>
      <dgm:t>
        <a:bodyPr/>
        <a:lstStyle/>
        <a:p>
          <a:r>
            <a:rPr lang="en-GB"/>
            <a:t>Dementia </a:t>
          </a:r>
          <a:endParaRPr lang="en-US"/>
        </a:p>
      </dgm:t>
    </dgm:pt>
    <dgm:pt modelId="{2441A023-A462-45B1-AF6D-E395DEA07CE4}" type="parTrans" cxnId="{6CABDD3E-523E-4218-B723-DC296A04053B}">
      <dgm:prSet/>
      <dgm:spPr/>
      <dgm:t>
        <a:bodyPr/>
        <a:lstStyle/>
        <a:p>
          <a:endParaRPr lang="en-US"/>
        </a:p>
      </dgm:t>
    </dgm:pt>
    <dgm:pt modelId="{91289DCA-E17F-40F1-89A3-A982BDD2276C}" type="sibTrans" cxnId="{6CABDD3E-523E-4218-B723-DC296A04053B}">
      <dgm:prSet/>
      <dgm:spPr/>
      <dgm:t>
        <a:bodyPr/>
        <a:lstStyle/>
        <a:p>
          <a:endParaRPr lang="en-US"/>
        </a:p>
      </dgm:t>
    </dgm:pt>
    <dgm:pt modelId="{6AF4B4D7-C1D8-4FFA-8830-5558B26D2188}" type="pres">
      <dgm:prSet presAssocID="{33DBAF5A-BA37-40AD-BED9-13E322FCBB3E}" presName="linear" presStyleCnt="0">
        <dgm:presLayoutVars>
          <dgm:animLvl val="lvl"/>
          <dgm:resizeHandles val="exact"/>
        </dgm:presLayoutVars>
      </dgm:prSet>
      <dgm:spPr/>
    </dgm:pt>
    <dgm:pt modelId="{43C8E7DF-1391-431A-85B3-2EEA776ACD80}" type="pres">
      <dgm:prSet presAssocID="{7DFB86CC-A570-4216-95B4-D64AB585323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88235C1-9FCC-4C74-B30B-480188360813}" type="pres">
      <dgm:prSet presAssocID="{D80D1DED-157A-4659-A1F9-5089B64C335A}" presName="spacer" presStyleCnt="0"/>
      <dgm:spPr/>
    </dgm:pt>
    <dgm:pt modelId="{0B5CAF00-C74A-48D2-8DD2-28DD677FE21A}" type="pres">
      <dgm:prSet presAssocID="{11CA1223-C48A-407D-B415-287CBD2C967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8EA0F02-20FB-4896-BCCB-40D6B72FA67D}" type="pres">
      <dgm:prSet presAssocID="{8EEE2798-5220-46A0-9286-30E6409D9B65}" presName="spacer" presStyleCnt="0"/>
      <dgm:spPr/>
    </dgm:pt>
    <dgm:pt modelId="{494EE7F4-05C8-4EBB-8912-1DE37CB64F55}" type="pres">
      <dgm:prSet presAssocID="{3F41ADD6-1C00-4E39-9906-E0FCE986CBE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ED9C30B-53EF-4F89-9460-3A0C1EFF71CF}" type="pres">
      <dgm:prSet presAssocID="{7FEDECB7-6111-47C0-8B95-350888523C0D}" presName="spacer" presStyleCnt="0"/>
      <dgm:spPr/>
    </dgm:pt>
    <dgm:pt modelId="{FA14E56C-4D7F-441B-B6C9-12F745457FEF}" type="pres">
      <dgm:prSet presAssocID="{E2B0DAB1-E133-4FB6-86B9-513D87A58E3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CABDD3E-523E-4218-B723-DC296A04053B}" srcId="{33DBAF5A-BA37-40AD-BED9-13E322FCBB3E}" destId="{E2B0DAB1-E133-4FB6-86B9-513D87A58E37}" srcOrd="3" destOrd="0" parTransId="{2441A023-A462-45B1-AF6D-E395DEA07CE4}" sibTransId="{91289DCA-E17F-40F1-89A3-A982BDD2276C}"/>
    <dgm:cxn modelId="{0129F53E-2278-492D-8674-E395073AE6E8}" srcId="{33DBAF5A-BA37-40AD-BED9-13E322FCBB3E}" destId="{11CA1223-C48A-407D-B415-287CBD2C9675}" srcOrd="1" destOrd="0" parTransId="{3D7F2E67-2861-4C6F-BE35-CDB4A19D4DB6}" sibTransId="{8EEE2798-5220-46A0-9286-30E6409D9B65}"/>
    <dgm:cxn modelId="{6064BE42-4000-4FB2-A74F-6FE358110D13}" type="presOf" srcId="{3F41ADD6-1C00-4E39-9906-E0FCE986CBE1}" destId="{494EE7F4-05C8-4EBB-8912-1DE37CB64F55}" srcOrd="0" destOrd="0" presId="urn:microsoft.com/office/officeart/2005/8/layout/vList2"/>
    <dgm:cxn modelId="{1A1B886E-26A1-4381-A80E-E15E7194893E}" srcId="{33DBAF5A-BA37-40AD-BED9-13E322FCBB3E}" destId="{7DFB86CC-A570-4216-95B4-D64AB5853238}" srcOrd="0" destOrd="0" parTransId="{4ABB6AC2-4D17-4B32-A1A3-5DE88ACECC91}" sibTransId="{D80D1DED-157A-4659-A1F9-5089B64C335A}"/>
    <dgm:cxn modelId="{BC5FB281-B633-42CF-AE91-9C24F7535675}" type="presOf" srcId="{E2B0DAB1-E133-4FB6-86B9-513D87A58E37}" destId="{FA14E56C-4D7F-441B-B6C9-12F745457FEF}" srcOrd="0" destOrd="0" presId="urn:microsoft.com/office/officeart/2005/8/layout/vList2"/>
    <dgm:cxn modelId="{DBB2AA91-B07A-4368-9A6B-DEBC790BC97D}" type="presOf" srcId="{33DBAF5A-BA37-40AD-BED9-13E322FCBB3E}" destId="{6AF4B4D7-C1D8-4FFA-8830-5558B26D2188}" srcOrd="0" destOrd="0" presId="urn:microsoft.com/office/officeart/2005/8/layout/vList2"/>
    <dgm:cxn modelId="{73E40CE3-6B61-476E-B50C-A3E19A5D8CAC}" srcId="{33DBAF5A-BA37-40AD-BED9-13E322FCBB3E}" destId="{3F41ADD6-1C00-4E39-9906-E0FCE986CBE1}" srcOrd="2" destOrd="0" parTransId="{818B7796-D7C5-4663-9B6A-880C3A072E97}" sibTransId="{7FEDECB7-6111-47C0-8B95-350888523C0D}"/>
    <dgm:cxn modelId="{4AA70AE7-4B65-40CB-A7EA-E95F2D87EDCB}" type="presOf" srcId="{11CA1223-C48A-407D-B415-287CBD2C9675}" destId="{0B5CAF00-C74A-48D2-8DD2-28DD677FE21A}" srcOrd="0" destOrd="0" presId="urn:microsoft.com/office/officeart/2005/8/layout/vList2"/>
    <dgm:cxn modelId="{7FCE89FA-F964-4C84-9BE7-94357D3A62F6}" type="presOf" srcId="{7DFB86CC-A570-4216-95B4-D64AB5853238}" destId="{43C8E7DF-1391-431A-85B3-2EEA776ACD80}" srcOrd="0" destOrd="0" presId="urn:microsoft.com/office/officeart/2005/8/layout/vList2"/>
    <dgm:cxn modelId="{39A82540-8013-4380-8472-4E99B800D584}" type="presParOf" srcId="{6AF4B4D7-C1D8-4FFA-8830-5558B26D2188}" destId="{43C8E7DF-1391-431A-85B3-2EEA776ACD80}" srcOrd="0" destOrd="0" presId="urn:microsoft.com/office/officeart/2005/8/layout/vList2"/>
    <dgm:cxn modelId="{DA59525D-DF51-4861-B5DD-A21A1E18BEFC}" type="presParOf" srcId="{6AF4B4D7-C1D8-4FFA-8830-5558B26D2188}" destId="{A88235C1-9FCC-4C74-B30B-480188360813}" srcOrd="1" destOrd="0" presId="urn:microsoft.com/office/officeart/2005/8/layout/vList2"/>
    <dgm:cxn modelId="{269340F5-4545-4591-B490-30041DA515A2}" type="presParOf" srcId="{6AF4B4D7-C1D8-4FFA-8830-5558B26D2188}" destId="{0B5CAF00-C74A-48D2-8DD2-28DD677FE21A}" srcOrd="2" destOrd="0" presId="urn:microsoft.com/office/officeart/2005/8/layout/vList2"/>
    <dgm:cxn modelId="{9D72BB35-B5A9-495B-8F50-C094D7A5EEA8}" type="presParOf" srcId="{6AF4B4D7-C1D8-4FFA-8830-5558B26D2188}" destId="{88EA0F02-20FB-4896-BCCB-40D6B72FA67D}" srcOrd="3" destOrd="0" presId="urn:microsoft.com/office/officeart/2005/8/layout/vList2"/>
    <dgm:cxn modelId="{E052EC04-6F43-45C9-ACE5-0077EC7F4750}" type="presParOf" srcId="{6AF4B4D7-C1D8-4FFA-8830-5558B26D2188}" destId="{494EE7F4-05C8-4EBB-8912-1DE37CB64F55}" srcOrd="4" destOrd="0" presId="urn:microsoft.com/office/officeart/2005/8/layout/vList2"/>
    <dgm:cxn modelId="{500F2CA2-EB6D-4772-BFEA-3560B21E8625}" type="presParOf" srcId="{6AF4B4D7-C1D8-4FFA-8830-5558B26D2188}" destId="{DED9C30B-53EF-4F89-9460-3A0C1EFF71CF}" srcOrd="5" destOrd="0" presId="urn:microsoft.com/office/officeart/2005/8/layout/vList2"/>
    <dgm:cxn modelId="{10718126-1D78-4B91-9535-DFE35BE5D9E8}" type="presParOf" srcId="{6AF4B4D7-C1D8-4FFA-8830-5558B26D2188}" destId="{FA14E56C-4D7F-441B-B6C9-12F745457FE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84B56F6-92DF-46A7-BD76-755982D2E15C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DA3491A-3E90-4F19-84ED-3550D7DE75C5}">
      <dgm:prSet/>
      <dgm:spPr/>
      <dgm:t>
        <a:bodyPr/>
        <a:lstStyle/>
        <a:p>
          <a:r>
            <a:rPr lang="en-GB"/>
            <a:t>Heart Problems</a:t>
          </a:r>
          <a:endParaRPr lang="en-US"/>
        </a:p>
      </dgm:t>
    </dgm:pt>
    <dgm:pt modelId="{64FC532C-E136-4B86-B4EC-4B17C8AF059D}" type="parTrans" cxnId="{2CABBC3F-3D10-4144-816E-8074AF922C79}">
      <dgm:prSet/>
      <dgm:spPr/>
      <dgm:t>
        <a:bodyPr/>
        <a:lstStyle/>
        <a:p>
          <a:endParaRPr lang="en-US"/>
        </a:p>
      </dgm:t>
    </dgm:pt>
    <dgm:pt modelId="{DC98B871-CFF2-482A-8C4E-EE4FF5BA7279}" type="sibTrans" cxnId="{2CABBC3F-3D10-4144-816E-8074AF922C79}">
      <dgm:prSet/>
      <dgm:spPr/>
      <dgm:t>
        <a:bodyPr/>
        <a:lstStyle/>
        <a:p>
          <a:endParaRPr lang="en-US"/>
        </a:p>
      </dgm:t>
    </dgm:pt>
    <dgm:pt modelId="{1B0AB313-9D14-4949-8BB2-077BFC57DFE2}">
      <dgm:prSet/>
      <dgm:spPr/>
      <dgm:t>
        <a:bodyPr/>
        <a:lstStyle/>
        <a:p>
          <a:r>
            <a:rPr lang="en-GB"/>
            <a:t>Skin problems </a:t>
          </a:r>
          <a:endParaRPr lang="en-US"/>
        </a:p>
      </dgm:t>
    </dgm:pt>
    <dgm:pt modelId="{6F8C1D08-4AA5-4322-910E-E91836860453}" type="parTrans" cxnId="{E53FA679-6608-4C5D-9E2C-B0DF4118ADC3}">
      <dgm:prSet/>
      <dgm:spPr/>
      <dgm:t>
        <a:bodyPr/>
        <a:lstStyle/>
        <a:p>
          <a:endParaRPr lang="en-US"/>
        </a:p>
      </dgm:t>
    </dgm:pt>
    <dgm:pt modelId="{3E8680F3-2157-4525-AD22-0A20D6291D6F}" type="sibTrans" cxnId="{E53FA679-6608-4C5D-9E2C-B0DF4118ADC3}">
      <dgm:prSet/>
      <dgm:spPr/>
      <dgm:t>
        <a:bodyPr/>
        <a:lstStyle/>
        <a:p>
          <a:endParaRPr lang="en-US"/>
        </a:p>
      </dgm:t>
    </dgm:pt>
    <dgm:pt modelId="{7F1207BC-F57F-4284-B88B-CFBCE387F904}">
      <dgm:prSet/>
      <dgm:spPr/>
      <dgm:t>
        <a:bodyPr/>
        <a:lstStyle/>
        <a:p>
          <a:r>
            <a:rPr lang="en-GB"/>
            <a:t>Cancer </a:t>
          </a:r>
          <a:endParaRPr lang="en-US"/>
        </a:p>
      </dgm:t>
    </dgm:pt>
    <dgm:pt modelId="{F5207297-9CA5-4740-B6E9-1654D5B68087}" type="parTrans" cxnId="{7DE4EEE5-C940-49AF-AFF7-DB485C3E8E04}">
      <dgm:prSet/>
      <dgm:spPr/>
      <dgm:t>
        <a:bodyPr/>
        <a:lstStyle/>
        <a:p>
          <a:endParaRPr lang="en-US"/>
        </a:p>
      </dgm:t>
    </dgm:pt>
    <dgm:pt modelId="{D247FDBA-CA7A-405F-A2A1-9C311F971F94}" type="sibTrans" cxnId="{7DE4EEE5-C940-49AF-AFF7-DB485C3E8E04}">
      <dgm:prSet/>
      <dgm:spPr/>
      <dgm:t>
        <a:bodyPr/>
        <a:lstStyle/>
        <a:p>
          <a:endParaRPr lang="en-US"/>
        </a:p>
      </dgm:t>
    </dgm:pt>
    <dgm:pt modelId="{D830FD17-1BA7-4D32-B928-A20F48FEE38F}">
      <dgm:prSet/>
      <dgm:spPr/>
      <dgm:t>
        <a:bodyPr/>
        <a:lstStyle/>
        <a:p>
          <a:r>
            <a:rPr lang="en-GB"/>
            <a:t>Breathing Difficulties </a:t>
          </a:r>
          <a:endParaRPr lang="en-US"/>
        </a:p>
      </dgm:t>
    </dgm:pt>
    <dgm:pt modelId="{0146C15A-D9CA-43B4-9A5B-7EB1C971AB6F}" type="parTrans" cxnId="{B79E84D5-A131-465B-8E15-18BBF05AF285}">
      <dgm:prSet/>
      <dgm:spPr/>
      <dgm:t>
        <a:bodyPr/>
        <a:lstStyle/>
        <a:p>
          <a:endParaRPr lang="en-US"/>
        </a:p>
      </dgm:t>
    </dgm:pt>
    <dgm:pt modelId="{59ED4B38-5D12-489C-ACA7-7BA6DC7934E9}" type="sibTrans" cxnId="{B79E84D5-A131-465B-8E15-18BBF05AF285}">
      <dgm:prSet/>
      <dgm:spPr/>
      <dgm:t>
        <a:bodyPr/>
        <a:lstStyle/>
        <a:p>
          <a:endParaRPr lang="en-US"/>
        </a:p>
      </dgm:t>
    </dgm:pt>
    <dgm:pt modelId="{04BB70A2-5C87-4D1B-855B-34138A62E2B5}" type="pres">
      <dgm:prSet presAssocID="{384B56F6-92DF-46A7-BD76-755982D2E15C}" presName="linear" presStyleCnt="0">
        <dgm:presLayoutVars>
          <dgm:dir/>
          <dgm:animLvl val="lvl"/>
          <dgm:resizeHandles val="exact"/>
        </dgm:presLayoutVars>
      </dgm:prSet>
      <dgm:spPr/>
    </dgm:pt>
    <dgm:pt modelId="{26C90B88-DD84-4873-8065-41D8606D99BB}" type="pres">
      <dgm:prSet presAssocID="{4DA3491A-3E90-4F19-84ED-3550D7DE75C5}" presName="parentLin" presStyleCnt="0"/>
      <dgm:spPr/>
    </dgm:pt>
    <dgm:pt modelId="{6B94BBF3-B0CC-4936-B255-0A8EAB0F1FCA}" type="pres">
      <dgm:prSet presAssocID="{4DA3491A-3E90-4F19-84ED-3550D7DE75C5}" presName="parentLeftMargin" presStyleLbl="node1" presStyleIdx="0" presStyleCnt="4"/>
      <dgm:spPr/>
    </dgm:pt>
    <dgm:pt modelId="{A281C8CC-22FF-48F7-BDAD-D7D9B7464C89}" type="pres">
      <dgm:prSet presAssocID="{4DA3491A-3E90-4F19-84ED-3550D7DE75C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8A6F8FA-4553-4ED1-A50C-B47A2F7AA4CC}" type="pres">
      <dgm:prSet presAssocID="{4DA3491A-3E90-4F19-84ED-3550D7DE75C5}" presName="negativeSpace" presStyleCnt="0"/>
      <dgm:spPr/>
    </dgm:pt>
    <dgm:pt modelId="{2D67AD4F-330F-43B6-A9EE-079EBCD5DD0C}" type="pres">
      <dgm:prSet presAssocID="{4DA3491A-3E90-4F19-84ED-3550D7DE75C5}" presName="childText" presStyleLbl="conFgAcc1" presStyleIdx="0" presStyleCnt="4">
        <dgm:presLayoutVars>
          <dgm:bulletEnabled val="1"/>
        </dgm:presLayoutVars>
      </dgm:prSet>
      <dgm:spPr/>
    </dgm:pt>
    <dgm:pt modelId="{04998695-4223-4FCA-8CC7-4D0F7DE65B65}" type="pres">
      <dgm:prSet presAssocID="{DC98B871-CFF2-482A-8C4E-EE4FF5BA7279}" presName="spaceBetweenRectangles" presStyleCnt="0"/>
      <dgm:spPr/>
    </dgm:pt>
    <dgm:pt modelId="{22520D09-3FA5-4C86-B862-375D944794FD}" type="pres">
      <dgm:prSet presAssocID="{1B0AB313-9D14-4949-8BB2-077BFC57DFE2}" presName="parentLin" presStyleCnt="0"/>
      <dgm:spPr/>
    </dgm:pt>
    <dgm:pt modelId="{2E9F1FB9-63E3-430F-8DE2-F0EF928690BC}" type="pres">
      <dgm:prSet presAssocID="{1B0AB313-9D14-4949-8BB2-077BFC57DFE2}" presName="parentLeftMargin" presStyleLbl="node1" presStyleIdx="0" presStyleCnt="4"/>
      <dgm:spPr/>
    </dgm:pt>
    <dgm:pt modelId="{7F2D7EF5-DA5B-401B-8F6E-A512EAE53EA9}" type="pres">
      <dgm:prSet presAssocID="{1B0AB313-9D14-4949-8BB2-077BFC57DFE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3F1EC14-F7C6-4EF7-A1FD-79F157B32FF7}" type="pres">
      <dgm:prSet presAssocID="{1B0AB313-9D14-4949-8BB2-077BFC57DFE2}" presName="negativeSpace" presStyleCnt="0"/>
      <dgm:spPr/>
    </dgm:pt>
    <dgm:pt modelId="{FD3D948C-8586-4A2F-A4DC-6EF328F4548E}" type="pres">
      <dgm:prSet presAssocID="{1B0AB313-9D14-4949-8BB2-077BFC57DFE2}" presName="childText" presStyleLbl="conFgAcc1" presStyleIdx="1" presStyleCnt="4">
        <dgm:presLayoutVars>
          <dgm:bulletEnabled val="1"/>
        </dgm:presLayoutVars>
      </dgm:prSet>
      <dgm:spPr/>
    </dgm:pt>
    <dgm:pt modelId="{56920A61-FF95-4ABE-8821-A737D7817D1C}" type="pres">
      <dgm:prSet presAssocID="{3E8680F3-2157-4525-AD22-0A20D6291D6F}" presName="spaceBetweenRectangles" presStyleCnt="0"/>
      <dgm:spPr/>
    </dgm:pt>
    <dgm:pt modelId="{29E7BE44-B1CC-4E8D-B602-B36E3A029042}" type="pres">
      <dgm:prSet presAssocID="{7F1207BC-F57F-4284-B88B-CFBCE387F904}" presName="parentLin" presStyleCnt="0"/>
      <dgm:spPr/>
    </dgm:pt>
    <dgm:pt modelId="{F53D0AF7-7DE1-4C02-A288-0BB3887D5356}" type="pres">
      <dgm:prSet presAssocID="{7F1207BC-F57F-4284-B88B-CFBCE387F904}" presName="parentLeftMargin" presStyleLbl="node1" presStyleIdx="1" presStyleCnt="4"/>
      <dgm:spPr/>
    </dgm:pt>
    <dgm:pt modelId="{F0F8D11B-C9DB-4D8F-AFCE-CA1F1603792D}" type="pres">
      <dgm:prSet presAssocID="{7F1207BC-F57F-4284-B88B-CFBCE387F90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4214C9A-78BD-4967-9028-EC987F531FBE}" type="pres">
      <dgm:prSet presAssocID="{7F1207BC-F57F-4284-B88B-CFBCE387F904}" presName="negativeSpace" presStyleCnt="0"/>
      <dgm:spPr/>
    </dgm:pt>
    <dgm:pt modelId="{84584F8F-C6D8-4363-81D3-9E3B3A84B0C3}" type="pres">
      <dgm:prSet presAssocID="{7F1207BC-F57F-4284-B88B-CFBCE387F904}" presName="childText" presStyleLbl="conFgAcc1" presStyleIdx="2" presStyleCnt="4">
        <dgm:presLayoutVars>
          <dgm:bulletEnabled val="1"/>
        </dgm:presLayoutVars>
      </dgm:prSet>
      <dgm:spPr/>
    </dgm:pt>
    <dgm:pt modelId="{9FE1EF0A-5A16-497B-8CE9-9B044B1D7711}" type="pres">
      <dgm:prSet presAssocID="{D247FDBA-CA7A-405F-A2A1-9C311F971F94}" presName="spaceBetweenRectangles" presStyleCnt="0"/>
      <dgm:spPr/>
    </dgm:pt>
    <dgm:pt modelId="{08E22373-0DBE-4681-9204-1D012C4CCB37}" type="pres">
      <dgm:prSet presAssocID="{D830FD17-1BA7-4D32-B928-A20F48FEE38F}" presName="parentLin" presStyleCnt="0"/>
      <dgm:spPr/>
    </dgm:pt>
    <dgm:pt modelId="{D0B3E7F5-F490-460C-8209-CD1C4FA8C5C8}" type="pres">
      <dgm:prSet presAssocID="{D830FD17-1BA7-4D32-B928-A20F48FEE38F}" presName="parentLeftMargin" presStyleLbl="node1" presStyleIdx="2" presStyleCnt="4"/>
      <dgm:spPr/>
    </dgm:pt>
    <dgm:pt modelId="{6C068476-66C4-48AE-9F8D-7FCD96C35F40}" type="pres">
      <dgm:prSet presAssocID="{D830FD17-1BA7-4D32-B928-A20F48FEE38F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8E846E0-BBFC-4CA5-A819-61C358D520AC}" type="pres">
      <dgm:prSet presAssocID="{D830FD17-1BA7-4D32-B928-A20F48FEE38F}" presName="negativeSpace" presStyleCnt="0"/>
      <dgm:spPr/>
    </dgm:pt>
    <dgm:pt modelId="{9AD60487-418D-4CBB-9F06-52D8F7C2F5C5}" type="pres">
      <dgm:prSet presAssocID="{D830FD17-1BA7-4D32-B928-A20F48FEE38F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B9AC7B07-B911-4CEE-A19C-AEE30B1A7AD1}" type="presOf" srcId="{7F1207BC-F57F-4284-B88B-CFBCE387F904}" destId="{F0F8D11B-C9DB-4D8F-AFCE-CA1F1603792D}" srcOrd="1" destOrd="0" presId="urn:microsoft.com/office/officeart/2005/8/layout/list1"/>
    <dgm:cxn modelId="{2CABBC3F-3D10-4144-816E-8074AF922C79}" srcId="{384B56F6-92DF-46A7-BD76-755982D2E15C}" destId="{4DA3491A-3E90-4F19-84ED-3550D7DE75C5}" srcOrd="0" destOrd="0" parTransId="{64FC532C-E136-4B86-B4EC-4B17C8AF059D}" sibTransId="{DC98B871-CFF2-482A-8C4E-EE4FF5BA7279}"/>
    <dgm:cxn modelId="{6AF01C5B-D64C-4313-A82D-BBBE32F0D30A}" type="presOf" srcId="{D830FD17-1BA7-4D32-B928-A20F48FEE38F}" destId="{D0B3E7F5-F490-460C-8209-CD1C4FA8C5C8}" srcOrd="0" destOrd="0" presId="urn:microsoft.com/office/officeart/2005/8/layout/list1"/>
    <dgm:cxn modelId="{10708A5B-94A5-4780-9B9F-AD53E22B8C59}" type="presOf" srcId="{D830FD17-1BA7-4D32-B928-A20F48FEE38F}" destId="{6C068476-66C4-48AE-9F8D-7FCD96C35F40}" srcOrd="1" destOrd="0" presId="urn:microsoft.com/office/officeart/2005/8/layout/list1"/>
    <dgm:cxn modelId="{CDF7C95F-C6AF-453F-87AF-B26832814ADD}" type="presOf" srcId="{4DA3491A-3E90-4F19-84ED-3550D7DE75C5}" destId="{A281C8CC-22FF-48F7-BDAD-D7D9B7464C89}" srcOrd="1" destOrd="0" presId="urn:microsoft.com/office/officeart/2005/8/layout/list1"/>
    <dgm:cxn modelId="{E53FA679-6608-4C5D-9E2C-B0DF4118ADC3}" srcId="{384B56F6-92DF-46A7-BD76-755982D2E15C}" destId="{1B0AB313-9D14-4949-8BB2-077BFC57DFE2}" srcOrd="1" destOrd="0" parTransId="{6F8C1D08-4AA5-4322-910E-E91836860453}" sibTransId="{3E8680F3-2157-4525-AD22-0A20D6291D6F}"/>
    <dgm:cxn modelId="{739CE08A-8278-4923-B001-FBB67A76C868}" type="presOf" srcId="{7F1207BC-F57F-4284-B88B-CFBCE387F904}" destId="{F53D0AF7-7DE1-4C02-A288-0BB3887D5356}" srcOrd="0" destOrd="0" presId="urn:microsoft.com/office/officeart/2005/8/layout/list1"/>
    <dgm:cxn modelId="{0A02A691-7ED8-488C-9052-E247028A23B4}" type="presOf" srcId="{1B0AB313-9D14-4949-8BB2-077BFC57DFE2}" destId="{2E9F1FB9-63E3-430F-8DE2-F0EF928690BC}" srcOrd="0" destOrd="0" presId="urn:microsoft.com/office/officeart/2005/8/layout/list1"/>
    <dgm:cxn modelId="{0312789B-5B82-4BF3-BE41-57D933B771C5}" type="presOf" srcId="{1B0AB313-9D14-4949-8BB2-077BFC57DFE2}" destId="{7F2D7EF5-DA5B-401B-8F6E-A512EAE53EA9}" srcOrd="1" destOrd="0" presId="urn:microsoft.com/office/officeart/2005/8/layout/list1"/>
    <dgm:cxn modelId="{D2A943AC-563E-4F91-ABAA-8F4E09E35CB0}" type="presOf" srcId="{384B56F6-92DF-46A7-BD76-755982D2E15C}" destId="{04BB70A2-5C87-4D1B-855B-34138A62E2B5}" srcOrd="0" destOrd="0" presId="urn:microsoft.com/office/officeart/2005/8/layout/list1"/>
    <dgm:cxn modelId="{F670F2BE-5185-4236-AF04-06A6E2AC64B9}" type="presOf" srcId="{4DA3491A-3E90-4F19-84ED-3550D7DE75C5}" destId="{6B94BBF3-B0CC-4936-B255-0A8EAB0F1FCA}" srcOrd="0" destOrd="0" presId="urn:microsoft.com/office/officeart/2005/8/layout/list1"/>
    <dgm:cxn modelId="{B79E84D5-A131-465B-8E15-18BBF05AF285}" srcId="{384B56F6-92DF-46A7-BD76-755982D2E15C}" destId="{D830FD17-1BA7-4D32-B928-A20F48FEE38F}" srcOrd="3" destOrd="0" parTransId="{0146C15A-D9CA-43B4-9A5B-7EB1C971AB6F}" sibTransId="{59ED4B38-5D12-489C-ACA7-7BA6DC7934E9}"/>
    <dgm:cxn modelId="{7DE4EEE5-C940-49AF-AFF7-DB485C3E8E04}" srcId="{384B56F6-92DF-46A7-BD76-755982D2E15C}" destId="{7F1207BC-F57F-4284-B88B-CFBCE387F904}" srcOrd="2" destOrd="0" parTransId="{F5207297-9CA5-4740-B6E9-1654D5B68087}" sibTransId="{D247FDBA-CA7A-405F-A2A1-9C311F971F94}"/>
    <dgm:cxn modelId="{369C16C2-0458-4461-A197-6A4941B2E0DD}" type="presParOf" srcId="{04BB70A2-5C87-4D1B-855B-34138A62E2B5}" destId="{26C90B88-DD84-4873-8065-41D8606D99BB}" srcOrd="0" destOrd="0" presId="urn:microsoft.com/office/officeart/2005/8/layout/list1"/>
    <dgm:cxn modelId="{7DA3FFA6-B88C-4EF1-A8FE-24CBCADEA027}" type="presParOf" srcId="{26C90B88-DD84-4873-8065-41D8606D99BB}" destId="{6B94BBF3-B0CC-4936-B255-0A8EAB0F1FCA}" srcOrd="0" destOrd="0" presId="urn:microsoft.com/office/officeart/2005/8/layout/list1"/>
    <dgm:cxn modelId="{1AD340BF-83DD-4BB8-80F1-2FDE1AB7442F}" type="presParOf" srcId="{26C90B88-DD84-4873-8065-41D8606D99BB}" destId="{A281C8CC-22FF-48F7-BDAD-D7D9B7464C89}" srcOrd="1" destOrd="0" presId="urn:microsoft.com/office/officeart/2005/8/layout/list1"/>
    <dgm:cxn modelId="{85233E2B-09F5-4354-BEE8-3BE95FA542DE}" type="presParOf" srcId="{04BB70A2-5C87-4D1B-855B-34138A62E2B5}" destId="{A8A6F8FA-4553-4ED1-A50C-B47A2F7AA4CC}" srcOrd="1" destOrd="0" presId="urn:microsoft.com/office/officeart/2005/8/layout/list1"/>
    <dgm:cxn modelId="{4A74F062-FA3C-4FAD-8D21-AD9F67EBA269}" type="presParOf" srcId="{04BB70A2-5C87-4D1B-855B-34138A62E2B5}" destId="{2D67AD4F-330F-43B6-A9EE-079EBCD5DD0C}" srcOrd="2" destOrd="0" presId="urn:microsoft.com/office/officeart/2005/8/layout/list1"/>
    <dgm:cxn modelId="{45BB99D2-E7FE-4A62-BEC4-EE779A845E14}" type="presParOf" srcId="{04BB70A2-5C87-4D1B-855B-34138A62E2B5}" destId="{04998695-4223-4FCA-8CC7-4D0F7DE65B65}" srcOrd="3" destOrd="0" presId="urn:microsoft.com/office/officeart/2005/8/layout/list1"/>
    <dgm:cxn modelId="{FB3C8086-2C05-479A-BD08-E7A1C6D86EF1}" type="presParOf" srcId="{04BB70A2-5C87-4D1B-855B-34138A62E2B5}" destId="{22520D09-3FA5-4C86-B862-375D944794FD}" srcOrd="4" destOrd="0" presId="urn:microsoft.com/office/officeart/2005/8/layout/list1"/>
    <dgm:cxn modelId="{B7C962D6-C762-41B5-A100-7AFE1B60CE72}" type="presParOf" srcId="{22520D09-3FA5-4C86-B862-375D944794FD}" destId="{2E9F1FB9-63E3-430F-8DE2-F0EF928690BC}" srcOrd="0" destOrd="0" presId="urn:microsoft.com/office/officeart/2005/8/layout/list1"/>
    <dgm:cxn modelId="{5490B46A-B4B8-4AFF-A34F-8420FB25E580}" type="presParOf" srcId="{22520D09-3FA5-4C86-B862-375D944794FD}" destId="{7F2D7EF5-DA5B-401B-8F6E-A512EAE53EA9}" srcOrd="1" destOrd="0" presId="urn:microsoft.com/office/officeart/2005/8/layout/list1"/>
    <dgm:cxn modelId="{5B5B676B-2FBC-49F3-B296-53B6D8ABCBE4}" type="presParOf" srcId="{04BB70A2-5C87-4D1B-855B-34138A62E2B5}" destId="{73F1EC14-F7C6-4EF7-A1FD-79F157B32FF7}" srcOrd="5" destOrd="0" presId="urn:microsoft.com/office/officeart/2005/8/layout/list1"/>
    <dgm:cxn modelId="{72FDB4F7-A3CC-4FE0-A735-FA1DBF17A26D}" type="presParOf" srcId="{04BB70A2-5C87-4D1B-855B-34138A62E2B5}" destId="{FD3D948C-8586-4A2F-A4DC-6EF328F4548E}" srcOrd="6" destOrd="0" presId="urn:microsoft.com/office/officeart/2005/8/layout/list1"/>
    <dgm:cxn modelId="{6EF27295-AC4E-4138-BDC4-9A629BAD045E}" type="presParOf" srcId="{04BB70A2-5C87-4D1B-855B-34138A62E2B5}" destId="{56920A61-FF95-4ABE-8821-A737D7817D1C}" srcOrd="7" destOrd="0" presId="urn:microsoft.com/office/officeart/2005/8/layout/list1"/>
    <dgm:cxn modelId="{D57785FA-73B7-4305-9641-4D69F8C5E0C5}" type="presParOf" srcId="{04BB70A2-5C87-4D1B-855B-34138A62E2B5}" destId="{29E7BE44-B1CC-4E8D-B602-B36E3A029042}" srcOrd="8" destOrd="0" presId="urn:microsoft.com/office/officeart/2005/8/layout/list1"/>
    <dgm:cxn modelId="{6394C636-FF16-4878-B3CD-66B4C7E8CFDA}" type="presParOf" srcId="{29E7BE44-B1CC-4E8D-B602-B36E3A029042}" destId="{F53D0AF7-7DE1-4C02-A288-0BB3887D5356}" srcOrd="0" destOrd="0" presId="urn:microsoft.com/office/officeart/2005/8/layout/list1"/>
    <dgm:cxn modelId="{2B0E36EE-A85A-4B2D-B7F1-9CA11CF32FF4}" type="presParOf" srcId="{29E7BE44-B1CC-4E8D-B602-B36E3A029042}" destId="{F0F8D11B-C9DB-4D8F-AFCE-CA1F1603792D}" srcOrd="1" destOrd="0" presId="urn:microsoft.com/office/officeart/2005/8/layout/list1"/>
    <dgm:cxn modelId="{C13C6524-0ADA-41BE-AA44-43A161A14F9C}" type="presParOf" srcId="{04BB70A2-5C87-4D1B-855B-34138A62E2B5}" destId="{04214C9A-78BD-4967-9028-EC987F531FBE}" srcOrd="9" destOrd="0" presId="urn:microsoft.com/office/officeart/2005/8/layout/list1"/>
    <dgm:cxn modelId="{52FCC255-036F-425C-8F2F-37ACF90E7AB2}" type="presParOf" srcId="{04BB70A2-5C87-4D1B-855B-34138A62E2B5}" destId="{84584F8F-C6D8-4363-81D3-9E3B3A84B0C3}" srcOrd="10" destOrd="0" presId="urn:microsoft.com/office/officeart/2005/8/layout/list1"/>
    <dgm:cxn modelId="{3E0F48B2-652C-44EE-88CB-735F049F633D}" type="presParOf" srcId="{04BB70A2-5C87-4D1B-855B-34138A62E2B5}" destId="{9FE1EF0A-5A16-497B-8CE9-9B044B1D7711}" srcOrd="11" destOrd="0" presId="urn:microsoft.com/office/officeart/2005/8/layout/list1"/>
    <dgm:cxn modelId="{5CA6B24E-A7ED-4040-AD62-E59D6AB96686}" type="presParOf" srcId="{04BB70A2-5C87-4D1B-855B-34138A62E2B5}" destId="{08E22373-0DBE-4681-9204-1D012C4CCB37}" srcOrd="12" destOrd="0" presId="urn:microsoft.com/office/officeart/2005/8/layout/list1"/>
    <dgm:cxn modelId="{08A30D03-F4EF-4C84-84AA-E949DCDFD4A6}" type="presParOf" srcId="{08E22373-0DBE-4681-9204-1D012C4CCB37}" destId="{D0B3E7F5-F490-460C-8209-CD1C4FA8C5C8}" srcOrd="0" destOrd="0" presId="urn:microsoft.com/office/officeart/2005/8/layout/list1"/>
    <dgm:cxn modelId="{B560DF17-4254-4D0F-AAFF-00FC68CB0DE0}" type="presParOf" srcId="{08E22373-0DBE-4681-9204-1D012C4CCB37}" destId="{6C068476-66C4-48AE-9F8D-7FCD96C35F40}" srcOrd="1" destOrd="0" presId="urn:microsoft.com/office/officeart/2005/8/layout/list1"/>
    <dgm:cxn modelId="{AAD3D6C6-342B-46E0-8595-1C3C0010A9CF}" type="presParOf" srcId="{04BB70A2-5C87-4D1B-855B-34138A62E2B5}" destId="{B8E846E0-BBFC-4CA5-A819-61C358D520AC}" srcOrd="13" destOrd="0" presId="urn:microsoft.com/office/officeart/2005/8/layout/list1"/>
    <dgm:cxn modelId="{47C8513C-569D-4C94-A086-8E69DB9D857E}" type="presParOf" srcId="{04BB70A2-5C87-4D1B-855B-34138A62E2B5}" destId="{9AD60487-418D-4CBB-9F06-52D8F7C2F5C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39DE08D-E093-423A-9CF3-5F28577722C3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3C6A8BF-8169-4820-BE3D-A97B9F4BECB0}">
      <dgm:prSet/>
      <dgm:spPr/>
      <dgm:t>
        <a:bodyPr/>
        <a:lstStyle/>
        <a:p>
          <a:r>
            <a:rPr lang="en-GB"/>
            <a:t>Prevention of issues (Proactive )</a:t>
          </a:r>
          <a:endParaRPr lang="en-US"/>
        </a:p>
      </dgm:t>
    </dgm:pt>
    <dgm:pt modelId="{51F5A96F-C091-430E-B0FB-73A536B2414E}" type="parTrans" cxnId="{75C5AFF7-5C8F-4A57-BEF2-88F07359CAC0}">
      <dgm:prSet/>
      <dgm:spPr/>
      <dgm:t>
        <a:bodyPr/>
        <a:lstStyle/>
        <a:p>
          <a:endParaRPr lang="en-US"/>
        </a:p>
      </dgm:t>
    </dgm:pt>
    <dgm:pt modelId="{2D0E3B9D-661F-42CC-82CD-561DCCC28BF0}" type="sibTrans" cxnId="{75C5AFF7-5C8F-4A57-BEF2-88F07359CAC0}">
      <dgm:prSet/>
      <dgm:spPr/>
      <dgm:t>
        <a:bodyPr/>
        <a:lstStyle/>
        <a:p>
          <a:endParaRPr lang="en-US"/>
        </a:p>
      </dgm:t>
    </dgm:pt>
    <dgm:pt modelId="{2F073867-CB96-4972-8C53-4125226685FB}">
      <dgm:prSet/>
      <dgm:spPr/>
      <dgm:t>
        <a:bodyPr/>
        <a:lstStyle/>
        <a:p>
          <a:r>
            <a:rPr lang="en-GB"/>
            <a:t>Identification of workplace issues </a:t>
          </a:r>
          <a:endParaRPr lang="en-US"/>
        </a:p>
      </dgm:t>
    </dgm:pt>
    <dgm:pt modelId="{12887098-57FA-43D3-A198-9A40F1F9056F}" type="parTrans" cxnId="{7A7ABCB7-B26F-4305-8591-212691AF1085}">
      <dgm:prSet/>
      <dgm:spPr/>
      <dgm:t>
        <a:bodyPr/>
        <a:lstStyle/>
        <a:p>
          <a:endParaRPr lang="en-US"/>
        </a:p>
      </dgm:t>
    </dgm:pt>
    <dgm:pt modelId="{D005BC6F-88EF-4AB0-A042-24E75651A08C}" type="sibTrans" cxnId="{7A7ABCB7-B26F-4305-8591-212691AF1085}">
      <dgm:prSet/>
      <dgm:spPr/>
      <dgm:t>
        <a:bodyPr/>
        <a:lstStyle/>
        <a:p>
          <a:endParaRPr lang="en-US"/>
        </a:p>
      </dgm:t>
    </dgm:pt>
    <dgm:pt modelId="{533C582A-8E53-4AC5-A568-9C0747E56374}">
      <dgm:prSet/>
      <dgm:spPr/>
      <dgm:t>
        <a:bodyPr/>
        <a:lstStyle/>
        <a:p>
          <a:r>
            <a:rPr lang="en-GB"/>
            <a:t>Risk management in the workplace </a:t>
          </a:r>
          <a:endParaRPr lang="en-US"/>
        </a:p>
      </dgm:t>
    </dgm:pt>
    <dgm:pt modelId="{1755F4DB-01DC-4095-AF67-F66F2C97E5BD}" type="parTrans" cxnId="{6E77F06E-04F3-49E8-9349-534011A91A62}">
      <dgm:prSet/>
      <dgm:spPr/>
      <dgm:t>
        <a:bodyPr/>
        <a:lstStyle/>
        <a:p>
          <a:endParaRPr lang="en-US"/>
        </a:p>
      </dgm:t>
    </dgm:pt>
    <dgm:pt modelId="{BCEDC787-0B54-4940-BD1D-F5BA50EF1196}" type="sibTrans" cxnId="{6E77F06E-04F3-49E8-9349-534011A91A62}">
      <dgm:prSet/>
      <dgm:spPr/>
      <dgm:t>
        <a:bodyPr/>
        <a:lstStyle/>
        <a:p>
          <a:endParaRPr lang="en-US"/>
        </a:p>
      </dgm:t>
    </dgm:pt>
    <dgm:pt modelId="{D92EC5A8-0269-48A4-82C8-A96E698377FD}">
      <dgm:prSet/>
      <dgm:spPr/>
      <dgm:t>
        <a:bodyPr/>
        <a:lstStyle/>
        <a:p>
          <a:r>
            <a:rPr lang="en-GB"/>
            <a:t>Training </a:t>
          </a:r>
          <a:endParaRPr lang="en-US"/>
        </a:p>
      </dgm:t>
    </dgm:pt>
    <dgm:pt modelId="{34BF0D3E-7912-4D14-8F7B-F8ED5D22216B}" type="parTrans" cxnId="{3EBDFE7E-2BB8-4F7E-8BCE-35C68D31D635}">
      <dgm:prSet/>
      <dgm:spPr/>
      <dgm:t>
        <a:bodyPr/>
        <a:lstStyle/>
        <a:p>
          <a:endParaRPr lang="en-US"/>
        </a:p>
      </dgm:t>
    </dgm:pt>
    <dgm:pt modelId="{FBD14076-5A9A-4683-9F3F-E06D571A898F}" type="sibTrans" cxnId="{3EBDFE7E-2BB8-4F7E-8BCE-35C68D31D635}">
      <dgm:prSet/>
      <dgm:spPr/>
      <dgm:t>
        <a:bodyPr/>
        <a:lstStyle/>
        <a:p>
          <a:endParaRPr lang="en-US"/>
        </a:p>
      </dgm:t>
    </dgm:pt>
    <dgm:pt modelId="{FDF73285-F682-48F4-B87D-E09AA2343604}" type="pres">
      <dgm:prSet presAssocID="{939DE08D-E093-423A-9CF3-5F28577722C3}" presName="matrix" presStyleCnt="0">
        <dgm:presLayoutVars>
          <dgm:chMax val="1"/>
          <dgm:dir/>
          <dgm:resizeHandles val="exact"/>
        </dgm:presLayoutVars>
      </dgm:prSet>
      <dgm:spPr/>
    </dgm:pt>
    <dgm:pt modelId="{92C8A6DF-B4C0-442A-A253-4E4CDBBE71C6}" type="pres">
      <dgm:prSet presAssocID="{939DE08D-E093-423A-9CF3-5F28577722C3}" presName="diamond" presStyleLbl="bgShp" presStyleIdx="0" presStyleCnt="1"/>
      <dgm:spPr/>
    </dgm:pt>
    <dgm:pt modelId="{EF318A1F-1586-4F86-B33F-C36AB6CB92F3}" type="pres">
      <dgm:prSet presAssocID="{939DE08D-E093-423A-9CF3-5F28577722C3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E9673DA-12BA-4D18-8CA8-399BFDBC24D0}" type="pres">
      <dgm:prSet presAssocID="{939DE08D-E093-423A-9CF3-5F28577722C3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20AAF28-1760-41FD-A0DC-C351795366A9}" type="pres">
      <dgm:prSet presAssocID="{939DE08D-E093-423A-9CF3-5F28577722C3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961AA13-0EDA-42DD-814B-9B34FE107AAD}" type="pres">
      <dgm:prSet presAssocID="{939DE08D-E093-423A-9CF3-5F28577722C3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DC7DDB1F-C2FA-4A41-A73D-6E5600863196}" type="presOf" srcId="{D92EC5A8-0269-48A4-82C8-A96E698377FD}" destId="{C961AA13-0EDA-42DD-814B-9B34FE107AAD}" srcOrd="0" destOrd="0" presId="urn:microsoft.com/office/officeart/2005/8/layout/matrix3"/>
    <dgm:cxn modelId="{0997633E-101D-4A28-B159-54A94988D539}" type="presOf" srcId="{43C6A8BF-8169-4820-BE3D-A97B9F4BECB0}" destId="{EF318A1F-1586-4F86-B33F-C36AB6CB92F3}" srcOrd="0" destOrd="0" presId="urn:microsoft.com/office/officeart/2005/8/layout/matrix3"/>
    <dgm:cxn modelId="{16F3F567-B4EA-442F-A52D-476521E46D20}" type="presOf" srcId="{2F073867-CB96-4972-8C53-4125226685FB}" destId="{AE9673DA-12BA-4D18-8CA8-399BFDBC24D0}" srcOrd="0" destOrd="0" presId="urn:microsoft.com/office/officeart/2005/8/layout/matrix3"/>
    <dgm:cxn modelId="{638DF66A-4D58-4DA4-B0DC-6D64FB551330}" type="presOf" srcId="{533C582A-8E53-4AC5-A568-9C0747E56374}" destId="{020AAF28-1760-41FD-A0DC-C351795366A9}" srcOrd="0" destOrd="0" presId="urn:microsoft.com/office/officeart/2005/8/layout/matrix3"/>
    <dgm:cxn modelId="{6E77F06E-04F3-49E8-9349-534011A91A62}" srcId="{939DE08D-E093-423A-9CF3-5F28577722C3}" destId="{533C582A-8E53-4AC5-A568-9C0747E56374}" srcOrd="2" destOrd="0" parTransId="{1755F4DB-01DC-4095-AF67-F66F2C97E5BD}" sibTransId="{BCEDC787-0B54-4940-BD1D-F5BA50EF1196}"/>
    <dgm:cxn modelId="{3EBDFE7E-2BB8-4F7E-8BCE-35C68D31D635}" srcId="{939DE08D-E093-423A-9CF3-5F28577722C3}" destId="{D92EC5A8-0269-48A4-82C8-A96E698377FD}" srcOrd="3" destOrd="0" parTransId="{34BF0D3E-7912-4D14-8F7B-F8ED5D22216B}" sibTransId="{FBD14076-5A9A-4683-9F3F-E06D571A898F}"/>
    <dgm:cxn modelId="{7A7ABCB7-B26F-4305-8591-212691AF1085}" srcId="{939DE08D-E093-423A-9CF3-5F28577722C3}" destId="{2F073867-CB96-4972-8C53-4125226685FB}" srcOrd="1" destOrd="0" parTransId="{12887098-57FA-43D3-A198-9A40F1F9056F}" sibTransId="{D005BC6F-88EF-4AB0-A042-24E75651A08C}"/>
    <dgm:cxn modelId="{75C5AFF7-5C8F-4A57-BEF2-88F07359CAC0}" srcId="{939DE08D-E093-423A-9CF3-5F28577722C3}" destId="{43C6A8BF-8169-4820-BE3D-A97B9F4BECB0}" srcOrd="0" destOrd="0" parTransId="{51F5A96F-C091-430E-B0FB-73A536B2414E}" sibTransId="{2D0E3B9D-661F-42CC-82CD-561DCCC28BF0}"/>
    <dgm:cxn modelId="{EBC5AAFB-C458-4A8C-925F-D28DAAB0FA3C}" type="presOf" srcId="{939DE08D-E093-423A-9CF3-5F28577722C3}" destId="{FDF73285-F682-48F4-B87D-E09AA2343604}" srcOrd="0" destOrd="0" presId="urn:microsoft.com/office/officeart/2005/8/layout/matrix3"/>
    <dgm:cxn modelId="{F346675F-307C-4D36-9118-65D0E506EBB3}" type="presParOf" srcId="{FDF73285-F682-48F4-B87D-E09AA2343604}" destId="{92C8A6DF-B4C0-442A-A253-4E4CDBBE71C6}" srcOrd="0" destOrd="0" presId="urn:microsoft.com/office/officeart/2005/8/layout/matrix3"/>
    <dgm:cxn modelId="{28D990BE-5430-469A-A48E-A5E6C5FB2037}" type="presParOf" srcId="{FDF73285-F682-48F4-B87D-E09AA2343604}" destId="{EF318A1F-1586-4F86-B33F-C36AB6CB92F3}" srcOrd="1" destOrd="0" presId="urn:microsoft.com/office/officeart/2005/8/layout/matrix3"/>
    <dgm:cxn modelId="{C351CC9C-DB17-4B2D-8A51-3AEBFD9DE617}" type="presParOf" srcId="{FDF73285-F682-48F4-B87D-E09AA2343604}" destId="{AE9673DA-12BA-4D18-8CA8-399BFDBC24D0}" srcOrd="2" destOrd="0" presId="urn:microsoft.com/office/officeart/2005/8/layout/matrix3"/>
    <dgm:cxn modelId="{6676E98A-62C8-42AE-AA55-97E339A30B23}" type="presParOf" srcId="{FDF73285-F682-48F4-B87D-E09AA2343604}" destId="{020AAF28-1760-41FD-A0DC-C351795366A9}" srcOrd="3" destOrd="0" presId="urn:microsoft.com/office/officeart/2005/8/layout/matrix3"/>
    <dgm:cxn modelId="{11FFAC22-3CB2-4485-A3CA-6F67DD8C027A}" type="presParOf" srcId="{FDF73285-F682-48F4-B87D-E09AA2343604}" destId="{C961AA13-0EDA-42DD-814B-9B34FE107AAD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9673837-64F2-4D26-B05A-719EA15CF1DE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A155961-2639-4B6D-8575-A73CE3DB55BF}">
      <dgm:prSet/>
      <dgm:spPr/>
      <dgm:t>
        <a:bodyPr/>
        <a:lstStyle/>
        <a:p>
          <a:r>
            <a:rPr lang="en-GB"/>
            <a:t>Understand the problem/illness </a:t>
          </a:r>
          <a:endParaRPr lang="en-US"/>
        </a:p>
      </dgm:t>
    </dgm:pt>
    <dgm:pt modelId="{BE3351DB-88FD-4841-A547-81C30B013744}" type="parTrans" cxnId="{D81B36EC-8ADD-4C25-A7CE-FE90473FCE99}">
      <dgm:prSet/>
      <dgm:spPr/>
      <dgm:t>
        <a:bodyPr/>
        <a:lstStyle/>
        <a:p>
          <a:endParaRPr lang="en-US"/>
        </a:p>
      </dgm:t>
    </dgm:pt>
    <dgm:pt modelId="{5E9EA70C-ED9C-4831-8B23-F9A4A990DFB1}" type="sibTrans" cxnId="{D81B36EC-8ADD-4C25-A7CE-FE90473FCE99}">
      <dgm:prSet/>
      <dgm:spPr/>
      <dgm:t>
        <a:bodyPr/>
        <a:lstStyle/>
        <a:p>
          <a:endParaRPr lang="en-US"/>
        </a:p>
      </dgm:t>
    </dgm:pt>
    <dgm:pt modelId="{5CD3CEAD-09E7-4B64-8853-96A150443FCF}">
      <dgm:prSet/>
      <dgm:spPr/>
      <dgm:t>
        <a:bodyPr/>
        <a:lstStyle/>
        <a:p>
          <a:r>
            <a:rPr lang="en-GB"/>
            <a:t>Risk assessment should be completed to understand how the illness impacts on the individual</a:t>
          </a:r>
          <a:endParaRPr lang="en-US"/>
        </a:p>
      </dgm:t>
    </dgm:pt>
    <dgm:pt modelId="{CC557647-0A50-4EB6-A805-0DA872F46A8A}" type="parTrans" cxnId="{302C38FA-1DF8-4D13-A4EB-14237F00E55B}">
      <dgm:prSet/>
      <dgm:spPr/>
      <dgm:t>
        <a:bodyPr/>
        <a:lstStyle/>
        <a:p>
          <a:endParaRPr lang="en-US"/>
        </a:p>
      </dgm:t>
    </dgm:pt>
    <dgm:pt modelId="{234255F7-4466-4CEB-9046-A7A90861A4EF}" type="sibTrans" cxnId="{302C38FA-1DF8-4D13-A4EB-14237F00E55B}">
      <dgm:prSet/>
      <dgm:spPr/>
      <dgm:t>
        <a:bodyPr/>
        <a:lstStyle/>
        <a:p>
          <a:endParaRPr lang="en-US"/>
        </a:p>
      </dgm:t>
    </dgm:pt>
    <dgm:pt modelId="{CD8BD657-D1DA-46DC-AC6F-B7F4D1AD1DF7}">
      <dgm:prSet/>
      <dgm:spPr/>
      <dgm:t>
        <a:bodyPr/>
        <a:lstStyle/>
        <a:p>
          <a:r>
            <a:rPr lang="en-GB"/>
            <a:t>Use health promotion strategies</a:t>
          </a:r>
          <a:endParaRPr lang="en-US"/>
        </a:p>
      </dgm:t>
    </dgm:pt>
    <dgm:pt modelId="{A8731ED4-59FB-42A7-B9CF-72ABA365D5E7}" type="parTrans" cxnId="{F48E422C-9DF1-4A74-A39C-405F58BF5F70}">
      <dgm:prSet/>
      <dgm:spPr/>
      <dgm:t>
        <a:bodyPr/>
        <a:lstStyle/>
        <a:p>
          <a:endParaRPr lang="en-US"/>
        </a:p>
      </dgm:t>
    </dgm:pt>
    <dgm:pt modelId="{2207CDF4-5F79-4DAB-8FDC-60F16E3142F9}" type="sibTrans" cxnId="{F48E422C-9DF1-4A74-A39C-405F58BF5F70}">
      <dgm:prSet/>
      <dgm:spPr/>
      <dgm:t>
        <a:bodyPr/>
        <a:lstStyle/>
        <a:p>
          <a:endParaRPr lang="en-US"/>
        </a:p>
      </dgm:t>
    </dgm:pt>
    <dgm:pt modelId="{0518002F-81C0-45F1-97FC-A8F27CF66C9C}">
      <dgm:prSet/>
      <dgm:spPr/>
      <dgm:t>
        <a:bodyPr/>
        <a:lstStyle/>
        <a:p>
          <a:r>
            <a:rPr lang="en-GB"/>
            <a:t>Put support plans in place </a:t>
          </a:r>
          <a:endParaRPr lang="en-US"/>
        </a:p>
      </dgm:t>
    </dgm:pt>
    <dgm:pt modelId="{50EC704D-A036-4EA2-8840-EB273A474C86}" type="parTrans" cxnId="{000398AA-5C7D-4314-967D-FD5C6DA6517C}">
      <dgm:prSet/>
      <dgm:spPr/>
      <dgm:t>
        <a:bodyPr/>
        <a:lstStyle/>
        <a:p>
          <a:endParaRPr lang="en-US"/>
        </a:p>
      </dgm:t>
    </dgm:pt>
    <dgm:pt modelId="{8BC3F341-1A88-4454-B0DA-723CD771C5B1}" type="sibTrans" cxnId="{000398AA-5C7D-4314-967D-FD5C6DA6517C}">
      <dgm:prSet/>
      <dgm:spPr/>
      <dgm:t>
        <a:bodyPr/>
        <a:lstStyle/>
        <a:p>
          <a:endParaRPr lang="en-US"/>
        </a:p>
      </dgm:t>
    </dgm:pt>
    <dgm:pt modelId="{DEF605BC-E88D-40CC-A382-758C834E928C}">
      <dgm:prSet/>
      <dgm:spPr/>
      <dgm:t>
        <a:bodyPr/>
        <a:lstStyle/>
        <a:p>
          <a:r>
            <a:rPr lang="en-GB"/>
            <a:t>Provide training as needed</a:t>
          </a:r>
          <a:endParaRPr lang="en-US"/>
        </a:p>
      </dgm:t>
    </dgm:pt>
    <dgm:pt modelId="{5DB3E17C-1020-4088-88BA-25C792A9C394}" type="parTrans" cxnId="{A49EF59F-95AE-4DF7-AEF7-F8979320C15F}">
      <dgm:prSet/>
      <dgm:spPr/>
      <dgm:t>
        <a:bodyPr/>
        <a:lstStyle/>
        <a:p>
          <a:endParaRPr lang="en-US"/>
        </a:p>
      </dgm:t>
    </dgm:pt>
    <dgm:pt modelId="{A712F62C-1F5C-4853-96CD-E2D6138DC45A}" type="sibTrans" cxnId="{A49EF59F-95AE-4DF7-AEF7-F8979320C15F}">
      <dgm:prSet/>
      <dgm:spPr/>
      <dgm:t>
        <a:bodyPr/>
        <a:lstStyle/>
        <a:p>
          <a:endParaRPr lang="en-US"/>
        </a:p>
      </dgm:t>
    </dgm:pt>
    <dgm:pt modelId="{9A4B051E-E8E6-4D7D-96AF-F57F267D352B}" type="pres">
      <dgm:prSet presAssocID="{19673837-64F2-4D26-B05A-719EA15CF1DE}" presName="linear" presStyleCnt="0">
        <dgm:presLayoutVars>
          <dgm:animLvl val="lvl"/>
          <dgm:resizeHandles val="exact"/>
        </dgm:presLayoutVars>
      </dgm:prSet>
      <dgm:spPr/>
    </dgm:pt>
    <dgm:pt modelId="{1FD9459F-86C9-4FA5-80A3-B7C469403FFB}" type="pres">
      <dgm:prSet presAssocID="{6A155961-2639-4B6D-8575-A73CE3DB55B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9056016-7AD3-42E8-84FB-11191D0B702C}" type="pres">
      <dgm:prSet presAssocID="{5E9EA70C-ED9C-4831-8B23-F9A4A990DFB1}" presName="spacer" presStyleCnt="0"/>
      <dgm:spPr/>
    </dgm:pt>
    <dgm:pt modelId="{E116A212-65B7-4422-B49E-AABEE51B8C9D}" type="pres">
      <dgm:prSet presAssocID="{5CD3CEAD-09E7-4B64-8853-96A150443FC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1423864-F29B-45E1-93DE-96CEA6D8373E}" type="pres">
      <dgm:prSet presAssocID="{234255F7-4466-4CEB-9046-A7A90861A4EF}" presName="spacer" presStyleCnt="0"/>
      <dgm:spPr/>
    </dgm:pt>
    <dgm:pt modelId="{2915FDFB-A834-4EB8-B5BA-3BA867BA74B2}" type="pres">
      <dgm:prSet presAssocID="{CD8BD657-D1DA-46DC-AC6F-B7F4D1AD1DF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084CFF-528E-4F1E-904B-52B67158D20B}" type="pres">
      <dgm:prSet presAssocID="{2207CDF4-5F79-4DAB-8FDC-60F16E3142F9}" presName="spacer" presStyleCnt="0"/>
      <dgm:spPr/>
    </dgm:pt>
    <dgm:pt modelId="{AB3DA2E6-CB02-4475-AD82-EA1096B98A4B}" type="pres">
      <dgm:prSet presAssocID="{0518002F-81C0-45F1-97FC-A8F27CF66C9C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CE0E41D-4747-4AD2-9C41-2A451C6229AD}" type="pres">
      <dgm:prSet presAssocID="{8BC3F341-1A88-4454-B0DA-723CD771C5B1}" presName="spacer" presStyleCnt="0"/>
      <dgm:spPr/>
    </dgm:pt>
    <dgm:pt modelId="{6CD60D35-FD6B-4DAD-8A67-FED1EA7D341A}" type="pres">
      <dgm:prSet presAssocID="{DEF605BC-E88D-40CC-A382-758C834E928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48E422C-9DF1-4A74-A39C-405F58BF5F70}" srcId="{19673837-64F2-4D26-B05A-719EA15CF1DE}" destId="{CD8BD657-D1DA-46DC-AC6F-B7F4D1AD1DF7}" srcOrd="2" destOrd="0" parTransId="{A8731ED4-59FB-42A7-B9CF-72ABA365D5E7}" sibTransId="{2207CDF4-5F79-4DAB-8FDC-60F16E3142F9}"/>
    <dgm:cxn modelId="{8DBC344E-8D2A-4D33-800D-0FDEAA062A95}" type="presOf" srcId="{6A155961-2639-4B6D-8575-A73CE3DB55BF}" destId="{1FD9459F-86C9-4FA5-80A3-B7C469403FFB}" srcOrd="0" destOrd="0" presId="urn:microsoft.com/office/officeart/2005/8/layout/vList2"/>
    <dgm:cxn modelId="{84752651-1397-4A5D-AD0F-880DFCDA0305}" type="presOf" srcId="{CD8BD657-D1DA-46DC-AC6F-B7F4D1AD1DF7}" destId="{2915FDFB-A834-4EB8-B5BA-3BA867BA74B2}" srcOrd="0" destOrd="0" presId="urn:microsoft.com/office/officeart/2005/8/layout/vList2"/>
    <dgm:cxn modelId="{A49EF59F-95AE-4DF7-AEF7-F8979320C15F}" srcId="{19673837-64F2-4D26-B05A-719EA15CF1DE}" destId="{DEF605BC-E88D-40CC-A382-758C834E928C}" srcOrd="4" destOrd="0" parTransId="{5DB3E17C-1020-4088-88BA-25C792A9C394}" sibTransId="{A712F62C-1F5C-4853-96CD-E2D6138DC45A}"/>
    <dgm:cxn modelId="{000398AA-5C7D-4314-967D-FD5C6DA6517C}" srcId="{19673837-64F2-4D26-B05A-719EA15CF1DE}" destId="{0518002F-81C0-45F1-97FC-A8F27CF66C9C}" srcOrd="3" destOrd="0" parTransId="{50EC704D-A036-4EA2-8840-EB273A474C86}" sibTransId="{8BC3F341-1A88-4454-B0DA-723CD771C5B1}"/>
    <dgm:cxn modelId="{630C38B3-6FCC-49EE-89AD-B5488323DE7B}" type="presOf" srcId="{5CD3CEAD-09E7-4B64-8853-96A150443FCF}" destId="{E116A212-65B7-4422-B49E-AABEE51B8C9D}" srcOrd="0" destOrd="0" presId="urn:microsoft.com/office/officeart/2005/8/layout/vList2"/>
    <dgm:cxn modelId="{358F7FBC-C76B-4621-826A-0BCD2E6896A5}" type="presOf" srcId="{DEF605BC-E88D-40CC-A382-758C834E928C}" destId="{6CD60D35-FD6B-4DAD-8A67-FED1EA7D341A}" srcOrd="0" destOrd="0" presId="urn:microsoft.com/office/officeart/2005/8/layout/vList2"/>
    <dgm:cxn modelId="{072ECBC4-C2DE-4240-96A1-33264DA0F5EC}" type="presOf" srcId="{19673837-64F2-4D26-B05A-719EA15CF1DE}" destId="{9A4B051E-E8E6-4D7D-96AF-F57F267D352B}" srcOrd="0" destOrd="0" presId="urn:microsoft.com/office/officeart/2005/8/layout/vList2"/>
    <dgm:cxn modelId="{9E00FCE9-BC37-4FCF-9C93-C98CC62D99AC}" type="presOf" srcId="{0518002F-81C0-45F1-97FC-A8F27CF66C9C}" destId="{AB3DA2E6-CB02-4475-AD82-EA1096B98A4B}" srcOrd="0" destOrd="0" presId="urn:microsoft.com/office/officeart/2005/8/layout/vList2"/>
    <dgm:cxn modelId="{D81B36EC-8ADD-4C25-A7CE-FE90473FCE99}" srcId="{19673837-64F2-4D26-B05A-719EA15CF1DE}" destId="{6A155961-2639-4B6D-8575-A73CE3DB55BF}" srcOrd="0" destOrd="0" parTransId="{BE3351DB-88FD-4841-A547-81C30B013744}" sibTransId="{5E9EA70C-ED9C-4831-8B23-F9A4A990DFB1}"/>
    <dgm:cxn modelId="{302C38FA-1DF8-4D13-A4EB-14237F00E55B}" srcId="{19673837-64F2-4D26-B05A-719EA15CF1DE}" destId="{5CD3CEAD-09E7-4B64-8853-96A150443FCF}" srcOrd="1" destOrd="0" parTransId="{CC557647-0A50-4EB6-A805-0DA872F46A8A}" sibTransId="{234255F7-4466-4CEB-9046-A7A90861A4EF}"/>
    <dgm:cxn modelId="{B087DA86-0303-4AF2-8F1B-E3EDF6C39265}" type="presParOf" srcId="{9A4B051E-E8E6-4D7D-96AF-F57F267D352B}" destId="{1FD9459F-86C9-4FA5-80A3-B7C469403FFB}" srcOrd="0" destOrd="0" presId="urn:microsoft.com/office/officeart/2005/8/layout/vList2"/>
    <dgm:cxn modelId="{FD970701-188F-4BC0-A806-F0981A1AFCAC}" type="presParOf" srcId="{9A4B051E-E8E6-4D7D-96AF-F57F267D352B}" destId="{19056016-7AD3-42E8-84FB-11191D0B702C}" srcOrd="1" destOrd="0" presId="urn:microsoft.com/office/officeart/2005/8/layout/vList2"/>
    <dgm:cxn modelId="{24ED4BAF-2703-4E61-83D6-B2949E875CC0}" type="presParOf" srcId="{9A4B051E-E8E6-4D7D-96AF-F57F267D352B}" destId="{E116A212-65B7-4422-B49E-AABEE51B8C9D}" srcOrd="2" destOrd="0" presId="urn:microsoft.com/office/officeart/2005/8/layout/vList2"/>
    <dgm:cxn modelId="{99B2F676-3B93-4E1C-B7F3-C2BE2847EC16}" type="presParOf" srcId="{9A4B051E-E8E6-4D7D-96AF-F57F267D352B}" destId="{21423864-F29B-45E1-93DE-96CEA6D8373E}" srcOrd="3" destOrd="0" presId="urn:microsoft.com/office/officeart/2005/8/layout/vList2"/>
    <dgm:cxn modelId="{13249220-C5C6-41A7-AE1C-1553CA736691}" type="presParOf" srcId="{9A4B051E-E8E6-4D7D-96AF-F57F267D352B}" destId="{2915FDFB-A834-4EB8-B5BA-3BA867BA74B2}" srcOrd="4" destOrd="0" presId="urn:microsoft.com/office/officeart/2005/8/layout/vList2"/>
    <dgm:cxn modelId="{9C9054A4-815A-4029-A334-A1251F768050}" type="presParOf" srcId="{9A4B051E-E8E6-4D7D-96AF-F57F267D352B}" destId="{9F084CFF-528E-4F1E-904B-52B67158D20B}" srcOrd="5" destOrd="0" presId="urn:microsoft.com/office/officeart/2005/8/layout/vList2"/>
    <dgm:cxn modelId="{BCD4CFB3-8178-4D34-9889-75FADCD9C11D}" type="presParOf" srcId="{9A4B051E-E8E6-4D7D-96AF-F57F267D352B}" destId="{AB3DA2E6-CB02-4475-AD82-EA1096B98A4B}" srcOrd="6" destOrd="0" presId="urn:microsoft.com/office/officeart/2005/8/layout/vList2"/>
    <dgm:cxn modelId="{112E9AB7-7C8C-4B77-AF3A-BFD50C908BE8}" type="presParOf" srcId="{9A4B051E-E8E6-4D7D-96AF-F57F267D352B}" destId="{FCE0E41D-4747-4AD2-9C41-2A451C6229AD}" srcOrd="7" destOrd="0" presId="urn:microsoft.com/office/officeart/2005/8/layout/vList2"/>
    <dgm:cxn modelId="{5C0B01C9-9797-40EF-9DD9-0F6744364370}" type="presParOf" srcId="{9A4B051E-E8E6-4D7D-96AF-F57F267D352B}" destId="{6CD60D35-FD6B-4DAD-8A67-FED1EA7D341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9313D63-E4BA-488C-A597-CDEA3AE7975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E5280725-2493-49CE-B21A-C005AB2FACD4}">
      <dgm:prSet/>
      <dgm:spPr/>
      <dgm:t>
        <a:bodyPr/>
        <a:lstStyle/>
        <a:p>
          <a:pPr>
            <a:defRPr cap="all"/>
          </a:pPr>
          <a:r>
            <a:rPr lang="en-GB"/>
            <a:t>Prevent Stress  (How do we reduce stress) ? </a:t>
          </a:r>
          <a:endParaRPr lang="en-US"/>
        </a:p>
      </dgm:t>
    </dgm:pt>
    <dgm:pt modelId="{4369890E-E327-4535-996D-2572ECF4F27A}" type="parTrans" cxnId="{E3DD1EDF-12EC-45D3-AD57-45CCCA0983E4}">
      <dgm:prSet/>
      <dgm:spPr/>
      <dgm:t>
        <a:bodyPr/>
        <a:lstStyle/>
        <a:p>
          <a:endParaRPr lang="en-US"/>
        </a:p>
      </dgm:t>
    </dgm:pt>
    <dgm:pt modelId="{627063CC-5D0E-40A4-830E-E89C564FE35B}" type="sibTrans" cxnId="{E3DD1EDF-12EC-45D3-AD57-45CCCA0983E4}">
      <dgm:prSet/>
      <dgm:spPr/>
      <dgm:t>
        <a:bodyPr/>
        <a:lstStyle/>
        <a:p>
          <a:endParaRPr lang="en-US"/>
        </a:p>
      </dgm:t>
    </dgm:pt>
    <dgm:pt modelId="{D4CAC702-A29A-45A1-A575-6288E0D12382}">
      <dgm:prSet/>
      <dgm:spPr/>
      <dgm:t>
        <a:bodyPr/>
        <a:lstStyle/>
        <a:p>
          <a:pPr>
            <a:defRPr cap="all"/>
          </a:pPr>
          <a:r>
            <a:rPr lang="en-GB"/>
            <a:t>Processes </a:t>
          </a:r>
          <a:endParaRPr lang="en-US"/>
        </a:p>
      </dgm:t>
    </dgm:pt>
    <dgm:pt modelId="{AC705A19-2F71-4A0C-94D0-E95FC1E4B535}" type="parTrans" cxnId="{DA787B6C-BD62-4BF2-84A8-E1556D9DCB88}">
      <dgm:prSet/>
      <dgm:spPr/>
      <dgm:t>
        <a:bodyPr/>
        <a:lstStyle/>
        <a:p>
          <a:endParaRPr lang="en-US"/>
        </a:p>
      </dgm:t>
    </dgm:pt>
    <dgm:pt modelId="{6D6716BC-8F8E-4E0E-83F7-C5E2FBF6241A}" type="sibTrans" cxnId="{DA787B6C-BD62-4BF2-84A8-E1556D9DCB88}">
      <dgm:prSet/>
      <dgm:spPr/>
      <dgm:t>
        <a:bodyPr/>
        <a:lstStyle/>
        <a:p>
          <a:endParaRPr lang="en-US"/>
        </a:p>
      </dgm:t>
    </dgm:pt>
    <dgm:pt modelId="{F382A357-4539-4B15-AF31-74F4BC6036C4}">
      <dgm:prSet/>
      <dgm:spPr/>
      <dgm:t>
        <a:bodyPr/>
        <a:lstStyle/>
        <a:p>
          <a:pPr>
            <a:defRPr cap="all"/>
          </a:pPr>
          <a:r>
            <a:rPr lang="en-GB"/>
            <a:t>Identification of conflict</a:t>
          </a:r>
          <a:endParaRPr lang="en-US"/>
        </a:p>
      </dgm:t>
    </dgm:pt>
    <dgm:pt modelId="{F0928664-91B9-4EC0-ACC3-E9F5953B025A}" type="parTrans" cxnId="{DA5A11B1-D06C-4CB1-8E73-B87111866B9D}">
      <dgm:prSet/>
      <dgm:spPr/>
      <dgm:t>
        <a:bodyPr/>
        <a:lstStyle/>
        <a:p>
          <a:endParaRPr lang="en-US"/>
        </a:p>
      </dgm:t>
    </dgm:pt>
    <dgm:pt modelId="{5506038B-5C1C-44AA-BFC7-971EEA0298FF}" type="sibTrans" cxnId="{DA5A11B1-D06C-4CB1-8E73-B87111866B9D}">
      <dgm:prSet/>
      <dgm:spPr/>
      <dgm:t>
        <a:bodyPr/>
        <a:lstStyle/>
        <a:p>
          <a:endParaRPr lang="en-US"/>
        </a:p>
      </dgm:t>
    </dgm:pt>
    <dgm:pt modelId="{67758367-B9FA-4BD4-8D66-6F1C2154E17A}">
      <dgm:prSet/>
      <dgm:spPr/>
      <dgm:t>
        <a:bodyPr/>
        <a:lstStyle/>
        <a:p>
          <a:pPr>
            <a:defRPr cap="all"/>
          </a:pPr>
          <a:r>
            <a:rPr lang="en-GB"/>
            <a:t>Open communication </a:t>
          </a:r>
          <a:endParaRPr lang="en-US"/>
        </a:p>
      </dgm:t>
    </dgm:pt>
    <dgm:pt modelId="{471C7ACF-784F-41B3-A53D-44E53C99A7E5}" type="parTrans" cxnId="{E2331546-2A4C-4DE7-B790-7C44B4402567}">
      <dgm:prSet/>
      <dgm:spPr/>
      <dgm:t>
        <a:bodyPr/>
        <a:lstStyle/>
        <a:p>
          <a:endParaRPr lang="en-US"/>
        </a:p>
      </dgm:t>
    </dgm:pt>
    <dgm:pt modelId="{070FBFEC-4D94-4494-B8C4-34D1B15EA166}" type="sibTrans" cxnId="{E2331546-2A4C-4DE7-B790-7C44B4402567}">
      <dgm:prSet/>
      <dgm:spPr/>
      <dgm:t>
        <a:bodyPr/>
        <a:lstStyle/>
        <a:p>
          <a:endParaRPr lang="en-US"/>
        </a:p>
      </dgm:t>
    </dgm:pt>
    <dgm:pt modelId="{92C4208E-5A71-480D-B7BA-0EB392D67F78}">
      <dgm:prSet/>
      <dgm:spPr/>
      <dgm:t>
        <a:bodyPr/>
        <a:lstStyle/>
        <a:p>
          <a:pPr>
            <a:defRPr cap="all"/>
          </a:pPr>
          <a:r>
            <a:rPr lang="en-GB" dirty="0" err="1"/>
            <a:t>Continous</a:t>
          </a:r>
          <a:r>
            <a:rPr lang="en-GB" dirty="0"/>
            <a:t> support </a:t>
          </a:r>
          <a:endParaRPr lang="en-US" dirty="0"/>
        </a:p>
      </dgm:t>
    </dgm:pt>
    <dgm:pt modelId="{4D19E0F5-7E5D-411F-92BC-413BC894E422}" type="parTrans" cxnId="{92E99849-6AFD-4CEB-A5C1-013EB470CFC6}">
      <dgm:prSet/>
      <dgm:spPr/>
      <dgm:t>
        <a:bodyPr/>
        <a:lstStyle/>
        <a:p>
          <a:endParaRPr lang="en-US"/>
        </a:p>
      </dgm:t>
    </dgm:pt>
    <dgm:pt modelId="{87EE5905-02AF-4907-AEEC-B0443D3BD9EB}" type="sibTrans" cxnId="{92E99849-6AFD-4CEB-A5C1-013EB470CFC6}">
      <dgm:prSet/>
      <dgm:spPr/>
      <dgm:t>
        <a:bodyPr/>
        <a:lstStyle/>
        <a:p>
          <a:endParaRPr lang="en-US"/>
        </a:p>
      </dgm:t>
    </dgm:pt>
    <dgm:pt modelId="{7E50DA78-7033-4521-9750-8B049B21D904}" type="pres">
      <dgm:prSet presAssocID="{59313D63-E4BA-488C-A597-CDEA3AE79750}" presName="root" presStyleCnt="0">
        <dgm:presLayoutVars>
          <dgm:dir/>
          <dgm:resizeHandles val="exact"/>
        </dgm:presLayoutVars>
      </dgm:prSet>
      <dgm:spPr/>
    </dgm:pt>
    <dgm:pt modelId="{6C19D619-D3AB-45B3-A3B4-C602CC6CEEFD}" type="pres">
      <dgm:prSet presAssocID="{E5280725-2493-49CE-B21A-C005AB2FACD4}" presName="compNode" presStyleCnt="0"/>
      <dgm:spPr/>
    </dgm:pt>
    <dgm:pt modelId="{4A4C3E7F-CB72-4E48-ABBB-0C88A96485D3}" type="pres">
      <dgm:prSet presAssocID="{E5280725-2493-49CE-B21A-C005AB2FACD4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36AC3D61-9A94-4824-BC4E-A383CB37FAC5}" type="pres">
      <dgm:prSet presAssocID="{E5280725-2493-49CE-B21A-C005AB2FACD4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beat"/>
        </a:ext>
      </dgm:extLst>
    </dgm:pt>
    <dgm:pt modelId="{F1E23BB8-0B0B-41C9-899B-A22ACF3FE096}" type="pres">
      <dgm:prSet presAssocID="{E5280725-2493-49CE-B21A-C005AB2FACD4}" presName="spaceRect" presStyleCnt="0"/>
      <dgm:spPr/>
    </dgm:pt>
    <dgm:pt modelId="{F9920269-9F45-4CBE-AC7C-F4CBA673835D}" type="pres">
      <dgm:prSet presAssocID="{E5280725-2493-49CE-B21A-C005AB2FACD4}" presName="textRect" presStyleLbl="revTx" presStyleIdx="0" presStyleCnt="5">
        <dgm:presLayoutVars>
          <dgm:chMax val="1"/>
          <dgm:chPref val="1"/>
        </dgm:presLayoutVars>
      </dgm:prSet>
      <dgm:spPr/>
    </dgm:pt>
    <dgm:pt modelId="{30C62E4E-9953-44F9-ADE3-683FBE59550A}" type="pres">
      <dgm:prSet presAssocID="{627063CC-5D0E-40A4-830E-E89C564FE35B}" presName="sibTrans" presStyleCnt="0"/>
      <dgm:spPr/>
    </dgm:pt>
    <dgm:pt modelId="{E03137C6-BCC8-4B72-9190-8C1B589C3A3F}" type="pres">
      <dgm:prSet presAssocID="{D4CAC702-A29A-45A1-A575-6288E0D12382}" presName="compNode" presStyleCnt="0"/>
      <dgm:spPr/>
    </dgm:pt>
    <dgm:pt modelId="{FB7BD214-DD27-41E3-8F45-3C8AFE612BB6}" type="pres">
      <dgm:prSet presAssocID="{D4CAC702-A29A-45A1-A575-6288E0D12382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B823B54E-BC4A-41FD-93C3-55BE3A19BC4D}" type="pres">
      <dgm:prSet presAssocID="{D4CAC702-A29A-45A1-A575-6288E0D12382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64EFEEE4-5BDE-40F1-862E-474DE176F796}" type="pres">
      <dgm:prSet presAssocID="{D4CAC702-A29A-45A1-A575-6288E0D12382}" presName="spaceRect" presStyleCnt="0"/>
      <dgm:spPr/>
    </dgm:pt>
    <dgm:pt modelId="{884A8431-EE36-453A-9830-AB476BCD57D1}" type="pres">
      <dgm:prSet presAssocID="{D4CAC702-A29A-45A1-A575-6288E0D12382}" presName="textRect" presStyleLbl="revTx" presStyleIdx="1" presStyleCnt="5">
        <dgm:presLayoutVars>
          <dgm:chMax val="1"/>
          <dgm:chPref val="1"/>
        </dgm:presLayoutVars>
      </dgm:prSet>
      <dgm:spPr/>
    </dgm:pt>
    <dgm:pt modelId="{7983D7FF-9E1E-43FC-AC4A-BFAD17DC31C6}" type="pres">
      <dgm:prSet presAssocID="{6D6716BC-8F8E-4E0E-83F7-C5E2FBF6241A}" presName="sibTrans" presStyleCnt="0"/>
      <dgm:spPr/>
    </dgm:pt>
    <dgm:pt modelId="{CD23D6AE-8980-4987-99EC-514AB2FBFD2B}" type="pres">
      <dgm:prSet presAssocID="{F382A357-4539-4B15-AF31-74F4BC6036C4}" presName="compNode" presStyleCnt="0"/>
      <dgm:spPr/>
    </dgm:pt>
    <dgm:pt modelId="{55FB9622-1044-433D-95BB-8EC1E1CDD519}" type="pres">
      <dgm:prSet presAssocID="{F382A357-4539-4B15-AF31-74F4BC6036C4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EFD94F8B-B7B1-401B-9873-5AD2512C3832}" type="pres">
      <dgm:prSet presAssocID="{F382A357-4539-4B15-AF31-74F4BC6036C4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lippery"/>
        </a:ext>
      </dgm:extLst>
    </dgm:pt>
    <dgm:pt modelId="{FEB2EBBB-A0A6-4B32-9AD3-32F9E8D656A3}" type="pres">
      <dgm:prSet presAssocID="{F382A357-4539-4B15-AF31-74F4BC6036C4}" presName="spaceRect" presStyleCnt="0"/>
      <dgm:spPr/>
    </dgm:pt>
    <dgm:pt modelId="{FB1B09FE-17EF-4815-B10C-DB9D76E0236B}" type="pres">
      <dgm:prSet presAssocID="{F382A357-4539-4B15-AF31-74F4BC6036C4}" presName="textRect" presStyleLbl="revTx" presStyleIdx="2" presStyleCnt="5">
        <dgm:presLayoutVars>
          <dgm:chMax val="1"/>
          <dgm:chPref val="1"/>
        </dgm:presLayoutVars>
      </dgm:prSet>
      <dgm:spPr/>
    </dgm:pt>
    <dgm:pt modelId="{6CD557CC-0099-451D-8DCF-93D2DF82C49E}" type="pres">
      <dgm:prSet presAssocID="{5506038B-5C1C-44AA-BFC7-971EEA0298FF}" presName="sibTrans" presStyleCnt="0"/>
      <dgm:spPr/>
    </dgm:pt>
    <dgm:pt modelId="{58773DE8-FEC2-487F-8DB0-89F3D1C288E4}" type="pres">
      <dgm:prSet presAssocID="{67758367-B9FA-4BD4-8D66-6F1C2154E17A}" presName="compNode" presStyleCnt="0"/>
      <dgm:spPr/>
    </dgm:pt>
    <dgm:pt modelId="{63174A67-8BD4-4A7E-8AAA-E295BBB32E61}" type="pres">
      <dgm:prSet presAssocID="{67758367-B9FA-4BD4-8D66-6F1C2154E17A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DF1DFF8D-D5D7-434B-94CD-EC5F15739757}" type="pres">
      <dgm:prSet presAssocID="{67758367-B9FA-4BD4-8D66-6F1C2154E17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D9DC9E39-5260-4D6D-8FC9-26244D96F441}" type="pres">
      <dgm:prSet presAssocID="{67758367-B9FA-4BD4-8D66-6F1C2154E17A}" presName="spaceRect" presStyleCnt="0"/>
      <dgm:spPr/>
    </dgm:pt>
    <dgm:pt modelId="{D4091C9D-63DB-4C23-83D5-FB2BD5524929}" type="pres">
      <dgm:prSet presAssocID="{67758367-B9FA-4BD4-8D66-6F1C2154E17A}" presName="textRect" presStyleLbl="revTx" presStyleIdx="3" presStyleCnt="5">
        <dgm:presLayoutVars>
          <dgm:chMax val="1"/>
          <dgm:chPref val="1"/>
        </dgm:presLayoutVars>
      </dgm:prSet>
      <dgm:spPr/>
    </dgm:pt>
    <dgm:pt modelId="{94609646-F467-4DDC-890E-3EF7586E6BC9}" type="pres">
      <dgm:prSet presAssocID="{070FBFEC-4D94-4494-B8C4-34D1B15EA166}" presName="sibTrans" presStyleCnt="0"/>
      <dgm:spPr/>
    </dgm:pt>
    <dgm:pt modelId="{0E1DF005-C645-4157-A190-B541BE77A582}" type="pres">
      <dgm:prSet presAssocID="{92C4208E-5A71-480D-B7BA-0EB392D67F78}" presName="compNode" presStyleCnt="0"/>
      <dgm:spPr/>
    </dgm:pt>
    <dgm:pt modelId="{C5CDE375-57AE-4F40-BF55-E511A7BD8B0D}" type="pres">
      <dgm:prSet presAssocID="{92C4208E-5A71-480D-B7BA-0EB392D67F78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B55377E3-E87B-4592-BF79-D53B37413963}" type="pres">
      <dgm:prSet presAssocID="{92C4208E-5A71-480D-B7BA-0EB392D67F7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C67364C-6E76-48DD-95F5-A5EF9E0E2A76}" type="pres">
      <dgm:prSet presAssocID="{92C4208E-5A71-480D-B7BA-0EB392D67F78}" presName="spaceRect" presStyleCnt="0"/>
      <dgm:spPr/>
    </dgm:pt>
    <dgm:pt modelId="{8276A4FB-C331-4C84-8EA9-A8C84A3D0CF9}" type="pres">
      <dgm:prSet presAssocID="{92C4208E-5A71-480D-B7BA-0EB392D67F78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2FAA7B3C-6A80-4E87-9291-010627E5B5D1}" type="presOf" srcId="{F382A357-4539-4B15-AF31-74F4BC6036C4}" destId="{FB1B09FE-17EF-4815-B10C-DB9D76E0236B}" srcOrd="0" destOrd="0" presId="urn:microsoft.com/office/officeart/2018/5/layout/IconLeafLabelList"/>
    <dgm:cxn modelId="{E2331546-2A4C-4DE7-B790-7C44B4402567}" srcId="{59313D63-E4BA-488C-A597-CDEA3AE79750}" destId="{67758367-B9FA-4BD4-8D66-6F1C2154E17A}" srcOrd="3" destOrd="0" parTransId="{471C7ACF-784F-41B3-A53D-44E53C99A7E5}" sibTransId="{070FBFEC-4D94-4494-B8C4-34D1B15EA166}"/>
    <dgm:cxn modelId="{92E99849-6AFD-4CEB-A5C1-013EB470CFC6}" srcId="{59313D63-E4BA-488C-A597-CDEA3AE79750}" destId="{92C4208E-5A71-480D-B7BA-0EB392D67F78}" srcOrd="4" destOrd="0" parTransId="{4D19E0F5-7E5D-411F-92BC-413BC894E422}" sibTransId="{87EE5905-02AF-4907-AEEC-B0443D3BD9EB}"/>
    <dgm:cxn modelId="{DA787B6C-BD62-4BF2-84A8-E1556D9DCB88}" srcId="{59313D63-E4BA-488C-A597-CDEA3AE79750}" destId="{D4CAC702-A29A-45A1-A575-6288E0D12382}" srcOrd="1" destOrd="0" parTransId="{AC705A19-2F71-4A0C-94D0-E95FC1E4B535}" sibTransId="{6D6716BC-8F8E-4E0E-83F7-C5E2FBF6241A}"/>
    <dgm:cxn modelId="{2CB00178-6241-45CF-A012-E42DB9478E39}" type="presOf" srcId="{67758367-B9FA-4BD4-8D66-6F1C2154E17A}" destId="{D4091C9D-63DB-4C23-83D5-FB2BD5524929}" srcOrd="0" destOrd="0" presId="urn:microsoft.com/office/officeart/2018/5/layout/IconLeafLabelList"/>
    <dgm:cxn modelId="{4942F081-D948-4DD6-832A-65617AF8BBC7}" type="presOf" srcId="{59313D63-E4BA-488C-A597-CDEA3AE79750}" destId="{7E50DA78-7033-4521-9750-8B049B21D904}" srcOrd="0" destOrd="0" presId="urn:microsoft.com/office/officeart/2018/5/layout/IconLeafLabelList"/>
    <dgm:cxn modelId="{406DEBA9-D1CD-4302-BC5F-C3054ABCB9B3}" type="presOf" srcId="{E5280725-2493-49CE-B21A-C005AB2FACD4}" destId="{F9920269-9F45-4CBE-AC7C-F4CBA673835D}" srcOrd="0" destOrd="0" presId="urn:microsoft.com/office/officeart/2018/5/layout/IconLeafLabelList"/>
    <dgm:cxn modelId="{DA5A11B1-D06C-4CB1-8E73-B87111866B9D}" srcId="{59313D63-E4BA-488C-A597-CDEA3AE79750}" destId="{F382A357-4539-4B15-AF31-74F4BC6036C4}" srcOrd="2" destOrd="0" parTransId="{F0928664-91B9-4EC0-ACC3-E9F5953B025A}" sibTransId="{5506038B-5C1C-44AA-BFC7-971EEA0298FF}"/>
    <dgm:cxn modelId="{CAA2C3C1-ED70-459B-B9E0-0249DC027854}" type="presOf" srcId="{92C4208E-5A71-480D-B7BA-0EB392D67F78}" destId="{8276A4FB-C331-4C84-8EA9-A8C84A3D0CF9}" srcOrd="0" destOrd="0" presId="urn:microsoft.com/office/officeart/2018/5/layout/IconLeafLabelList"/>
    <dgm:cxn modelId="{963101D4-D84D-4891-99C7-5EAB1C3283A0}" type="presOf" srcId="{D4CAC702-A29A-45A1-A575-6288E0D12382}" destId="{884A8431-EE36-453A-9830-AB476BCD57D1}" srcOrd="0" destOrd="0" presId="urn:microsoft.com/office/officeart/2018/5/layout/IconLeafLabelList"/>
    <dgm:cxn modelId="{E3DD1EDF-12EC-45D3-AD57-45CCCA0983E4}" srcId="{59313D63-E4BA-488C-A597-CDEA3AE79750}" destId="{E5280725-2493-49CE-B21A-C005AB2FACD4}" srcOrd="0" destOrd="0" parTransId="{4369890E-E327-4535-996D-2572ECF4F27A}" sibTransId="{627063CC-5D0E-40A4-830E-E89C564FE35B}"/>
    <dgm:cxn modelId="{71882A8F-F596-4C74-B2E3-F90E9CCB2A94}" type="presParOf" srcId="{7E50DA78-7033-4521-9750-8B049B21D904}" destId="{6C19D619-D3AB-45B3-A3B4-C602CC6CEEFD}" srcOrd="0" destOrd="0" presId="urn:microsoft.com/office/officeart/2018/5/layout/IconLeafLabelList"/>
    <dgm:cxn modelId="{9E042C66-849E-4744-9613-BD340ECB9DBE}" type="presParOf" srcId="{6C19D619-D3AB-45B3-A3B4-C602CC6CEEFD}" destId="{4A4C3E7F-CB72-4E48-ABBB-0C88A96485D3}" srcOrd="0" destOrd="0" presId="urn:microsoft.com/office/officeart/2018/5/layout/IconLeafLabelList"/>
    <dgm:cxn modelId="{1EF70D47-5571-4211-B761-1B092D2E4348}" type="presParOf" srcId="{6C19D619-D3AB-45B3-A3B4-C602CC6CEEFD}" destId="{36AC3D61-9A94-4824-BC4E-A383CB37FAC5}" srcOrd="1" destOrd="0" presId="urn:microsoft.com/office/officeart/2018/5/layout/IconLeafLabelList"/>
    <dgm:cxn modelId="{20CBDD42-0B30-481E-8C11-D846B865BD82}" type="presParOf" srcId="{6C19D619-D3AB-45B3-A3B4-C602CC6CEEFD}" destId="{F1E23BB8-0B0B-41C9-899B-A22ACF3FE096}" srcOrd="2" destOrd="0" presId="urn:microsoft.com/office/officeart/2018/5/layout/IconLeafLabelList"/>
    <dgm:cxn modelId="{D8A03CE7-A39F-409D-8E38-66EAB048A25B}" type="presParOf" srcId="{6C19D619-D3AB-45B3-A3B4-C602CC6CEEFD}" destId="{F9920269-9F45-4CBE-AC7C-F4CBA673835D}" srcOrd="3" destOrd="0" presId="urn:microsoft.com/office/officeart/2018/5/layout/IconLeafLabelList"/>
    <dgm:cxn modelId="{CE95107C-E4B9-468C-95DD-618619AF1149}" type="presParOf" srcId="{7E50DA78-7033-4521-9750-8B049B21D904}" destId="{30C62E4E-9953-44F9-ADE3-683FBE59550A}" srcOrd="1" destOrd="0" presId="urn:microsoft.com/office/officeart/2018/5/layout/IconLeafLabelList"/>
    <dgm:cxn modelId="{B3F34AE1-5695-4106-8AE9-2E04E002B737}" type="presParOf" srcId="{7E50DA78-7033-4521-9750-8B049B21D904}" destId="{E03137C6-BCC8-4B72-9190-8C1B589C3A3F}" srcOrd="2" destOrd="0" presId="urn:microsoft.com/office/officeart/2018/5/layout/IconLeafLabelList"/>
    <dgm:cxn modelId="{619727AA-E187-4781-B87F-ABB3DEBBC630}" type="presParOf" srcId="{E03137C6-BCC8-4B72-9190-8C1B589C3A3F}" destId="{FB7BD214-DD27-41E3-8F45-3C8AFE612BB6}" srcOrd="0" destOrd="0" presId="urn:microsoft.com/office/officeart/2018/5/layout/IconLeafLabelList"/>
    <dgm:cxn modelId="{0CFB29F7-9870-4551-B8F8-13AF954AF0C0}" type="presParOf" srcId="{E03137C6-BCC8-4B72-9190-8C1B589C3A3F}" destId="{B823B54E-BC4A-41FD-93C3-55BE3A19BC4D}" srcOrd="1" destOrd="0" presId="urn:microsoft.com/office/officeart/2018/5/layout/IconLeafLabelList"/>
    <dgm:cxn modelId="{7F85EF62-B5AD-4926-9BA2-564AAE1F534B}" type="presParOf" srcId="{E03137C6-BCC8-4B72-9190-8C1B589C3A3F}" destId="{64EFEEE4-5BDE-40F1-862E-474DE176F796}" srcOrd="2" destOrd="0" presId="urn:microsoft.com/office/officeart/2018/5/layout/IconLeafLabelList"/>
    <dgm:cxn modelId="{20083650-93BA-4196-8F87-692B50315C46}" type="presParOf" srcId="{E03137C6-BCC8-4B72-9190-8C1B589C3A3F}" destId="{884A8431-EE36-453A-9830-AB476BCD57D1}" srcOrd="3" destOrd="0" presId="urn:microsoft.com/office/officeart/2018/5/layout/IconLeafLabelList"/>
    <dgm:cxn modelId="{695386BA-A91C-4A52-9E5E-7226E1D3605E}" type="presParOf" srcId="{7E50DA78-7033-4521-9750-8B049B21D904}" destId="{7983D7FF-9E1E-43FC-AC4A-BFAD17DC31C6}" srcOrd="3" destOrd="0" presId="urn:microsoft.com/office/officeart/2018/5/layout/IconLeafLabelList"/>
    <dgm:cxn modelId="{54F687D7-BA8C-4FBB-98C1-09DBCE1401ED}" type="presParOf" srcId="{7E50DA78-7033-4521-9750-8B049B21D904}" destId="{CD23D6AE-8980-4987-99EC-514AB2FBFD2B}" srcOrd="4" destOrd="0" presId="urn:microsoft.com/office/officeart/2018/5/layout/IconLeafLabelList"/>
    <dgm:cxn modelId="{C2ABD32E-D288-4FCB-AABA-ED8495332EF6}" type="presParOf" srcId="{CD23D6AE-8980-4987-99EC-514AB2FBFD2B}" destId="{55FB9622-1044-433D-95BB-8EC1E1CDD519}" srcOrd="0" destOrd="0" presId="urn:microsoft.com/office/officeart/2018/5/layout/IconLeafLabelList"/>
    <dgm:cxn modelId="{6B6FA8BE-F8CC-4D44-80C8-BAB8D8180BF8}" type="presParOf" srcId="{CD23D6AE-8980-4987-99EC-514AB2FBFD2B}" destId="{EFD94F8B-B7B1-401B-9873-5AD2512C3832}" srcOrd="1" destOrd="0" presId="urn:microsoft.com/office/officeart/2018/5/layout/IconLeafLabelList"/>
    <dgm:cxn modelId="{85CE445E-5D03-46A0-AC67-33A1264ACB64}" type="presParOf" srcId="{CD23D6AE-8980-4987-99EC-514AB2FBFD2B}" destId="{FEB2EBBB-A0A6-4B32-9AD3-32F9E8D656A3}" srcOrd="2" destOrd="0" presId="urn:microsoft.com/office/officeart/2018/5/layout/IconLeafLabelList"/>
    <dgm:cxn modelId="{B0C7610F-8DEE-496C-A314-9D60AA1BE9DB}" type="presParOf" srcId="{CD23D6AE-8980-4987-99EC-514AB2FBFD2B}" destId="{FB1B09FE-17EF-4815-B10C-DB9D76E0236B}" srcOrd="3" destOrd="0" presId="urn:microsoft.com/office/officeart/2018/5/layout/IconLeafLabelList"/>
    <dgm:cxn modelId="{04620B85-83D6-4F3F-A50A-4A9B34ADF659}" type="presParOf" srcId="{7E50DA78-7033-4521-9750-8B049B21D904}" destId="{6CD557CC-0099-451D-8DCF-93D2DF82C49E}" srcOrd="5" destOrd="0" presId="urn:microsoft.com/office/officeart/2018/5/layout/IconLeafLabelList"/>
    <dgm:cxn modelId="{1FAB84D4-F4FB-4D67-B888-3465E8826D80}" type="presParOf" srcId="{7E50DA78-7033-4521-9750-8B049B21D904}" destId="{58773DE8-FEC2-487F-8DB0-89F3D1C288E4}" srcOrd="6" destOrd="0" presId="urn:microsoft.com/office/officeart/2018/5/layout/IconLeafLabelList"/>
    <dgm:cxn modelId="{CA709E78-BF5D-45AF-99C8-7667751CDADD}" type="presParOf" srcId="{58773DE8-FEC2-487F-8DB0-89F3D1C288E4}" destId="{63174A67-8BD4-4A7E-8AAA-E295BBB32E61}" srcOrd="0" destOrd="0" presId="urn:microsoft.com/office/officeart/2018/5/layout/IconLeafLabelList"/>
    <dgm:cxn modelId="{ACA7F36B-638F-4162-AEC7-68139BDB3DED}" type="presParOf" srcId="{58773DE8-FEC2-487F-8DB0-89F3D1C288E4}" destId="{DF1DFF8D-D5D7-434B-94CD-EC5F15739757}" srcOrd="1" destOrd="0" presId="urn:microsoft.com/office/officeart/2018/5/layout/IconLeafLabelList"/>
    <dgm:cxn modelId="{D6847E93-0E58-4335-99BE-606E71DEED41}" type="presParOf" srcId="{58773DE8-FEC2-487F-8DB0-89F3D1C288E4}" destId="{D9DC9E39-5260-4D6D-8FC9-26244D96F441}" srcOrd="2" destOrd="0" presId="urn:microsoft.com/office/officeart/2018/5/layout/IconLeafLabelList"/>
    <dgm:cxn modelId="{48AD4597-5AA5-4B7D-AADB-95AEC1270D88}" type="presParOf" srcId="{58773DE8-FEC2-487F-8DB0-89F3D1C288E4}" destId="{D4091C9D-63DB-4C23-83D5-FB2BD5524929}" srcOrd="3" destOrd="0" presId="urn:microsoft.com/office/officeart/2018/5/layout/IconLeafLabelList"/>
    <dgm:cxn modelId="{5A61D73B-769C-4E5A-AC6E-ACF68951E9ED}" type="presParOf" srcId="{7E50DA78-7033-4521-9750-8B049B21D904}" destId="{94609646-F467-4DDC-890E-3EF7586E6BC9}" srcOrd="7" destOrd="0" presId="urn:microsoft.com/office/officeart/2018/5/layout/IconLeafLabelList"/>
    <dgm:cxn modelId="{07B69689-D5E8-4AE9-92D1-1BF1232A4528}" type="presParOf" srcId="{7E50DA78-7033-4521-9750-8B049B21D904}" destId="{0E1DF005-C645-4157-A190-B541BE77A582}" srcOrd="8" destOrd="0" presId="urn:microsoft.com/office/officeart/2018/5/layout/IconLeafLabelList"/>
    <dgm:cxn modelId="{90358046-94F2-4067-A201-9B54A881CF0B}" type="presParOf" srcId="{0E1DF005-C645-4157-A190-B541BE77A582}" destId="{C5CDE375-57AE-4F40-BF55-E511A7BD8B0D}" srcOrd="0" destOrd="0" presId="urn:microsoft.com/office/officeart/2018/5/layout/IconLeafLabelList"/>
    <dgm:cxn modelId="{DF5E17B2-8464-4F55-86BB-757225B2B804}" type="presParOf" srcId="{0E1DF005-C645-4157-A190-B541BE77A582}" destId="{B55377E3-E87B-4592-BF79-D53B37413963}" srcOrd="1" destOrd="0" presId="urn:microsoft.com/office/officeart/2018/5/layout/IconLeafLabelList"/>
    <dgm:cxn modelId="{8D159A27-AD8B-493D-A4DF-50C4C980BE9A}" type="presParOf" srcId="{0E1DF005-C645-4157-A190-B541BE77A582}" destId="{DC67364C-6E76-48DD-95F5-A5EF9E0E2A76}" srcOrd="2" destOrd="0" presId="urn:microsoft.com/office/officeart/2018/5/layout/IconLeafLabelList"/>
    <dgm:cxn modelId="{D60BE6F5-707A-40D2-9660-3929DB49B76C}" type="presParOf" srcId="{0E1DF005-C645-4157-A190-B541BE77A582}" destId="{8276A4FB-C331-4C84-8EA9-A8C84A3D0CF9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D35C37D-F7D3-4529-B7AD-E421DB81A271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4951F6C-8F2B-4248-984C-7611D4121219}">
      <dgm:prSet/>
      <dgm:spPr/>
      <dgm:t>
        <a:bodyPr/>
        <a:lstStyle/>
        <a:p>
          <a:r>
            <a:rPr lang="en-GB"/>
            <a:t>Work smarter</a:t>
          </a:r>
          <a:endParaRPr lang="en-US"/>
        </a:p>
      </dgm:t>
    </dgm:pt>
    <dgm:pt modelId="{503636D2-880A-4D92-9066-7FDB76DF44A8}" type="parTrans" cxnId="{5B965ECF-E364-4F59-9EE7-705D7509AB85}">
      <dgm:prSet/>
      <dgm:spPr/>
      <dgm:t>
        <a:bodyPr/>
        <a:lstStyle/>
        <a:p>
          <a:endParaRPr lang="en-US"/>
        </a:p>
      </dgm:t>
    </dgm:pt>
    <dgm:pt modelId="{0E6A04BD-9E69-4D77-8C48-0D61FE652DCE}" type="sibTrans" cxnId="{5B965ECF-E364-4F59-9EE7-705D7509AB85}">
      <dgm:prSet/>
      <dgm:spPr/>
      <dgm:t>
        <a:bodyPr/>
        <a:lstStyle/>
        <a:p>
          <a:endParaRPr lang="en-US"/>
        </a:p>
      </dgm:t>
    </dgm:pt>
    <dgm:pt modelId="{183B78AB-8FB9-42AC-8196-0DB46C493FFF}">
      <dgm:prSet/>
      <dgm:spPr/>
      <dgm:t>
        <a:bodyPr/>
        <a:lstStyle/>
        <a:p>
          <a:r>
            <a:rPr lang="en-GB"/>
            <a:t>Health promotion </a:t>
          </a:r>
          <a:endParaRPr lang="en-US"/>
        </a:p>
      </dgm:t>
    </dgm:pt>
    <dgm:pt modelId="{15DAB48A-6C4E-4ED1-885A-254B3F91305B}" type="parTrans" cxnId="{048551B6-F1D9-4A9F-AE0A-65D7FB285C6D}">
      <dgm:prSet/>
      <dgm:spPr/>
      <dgm:t>
        <a:bodyPr/>
        <a:lstStyle/>
        <a:p>
          <a:endParaRPr lang="en-US"/>
        </a:p>
      </dgm:t>
    </dgm:pt>
    <dgm:pt modelId="{0A9B3072-E4D8-4430-9021-E3E9B5A20A92}" type="sibTrans" cxnId="{048551B6-F1D9-4A9F-AE0A-65D7FB285C6D}">
      <dgm:prSet/>
      <dgm:spPr/>
      <dgm:t>
        <a:bodyPr/>
        <a:lstStyle/>
        <a:p>
          <a:endParaRPr lang="en-US"/>
        </a:p>
      </dgm:t>
    </dgm:pt>
    <dgm:pt modelId="{44C125DA-1E19-454E-8758-66D00B049B0C}">
      <dgm:prSet/>
      <dgm:spPr/>
      <dgm:t>
        <a:bodyPr/>
        <a:lstStyle/>
        <a:p>
          <a:r>
            <a:rPr lang="en-GB"/>
            <a:t>Agility</a:t>
          </a:r>
          <a:endParaRPr lang="en-US"/>
        </a:p>
      </dgm:t>
    </dgm:pt>
    <dgm:pt modelId="{4354AC59-781C-4A36-B287-132EE13F66D4}" type="parTrans" cxnId="{EA5FFB08-FF29-4FB1-BBF8-997FCC8CE59D}">
      <dgm:prSet/>
      <dgm:spPr/>
      <dgm:t>
        <a:bodyPr/>
        <a:lstStyle/>
        <a:p>
          <a:endParaRPr lang="en-US"/>
        </a:p>
      </dgm:t>
    </dgm:pt>
    <dgm:pt modelId="{2A3527FB-3E58-4232-AD07-2BC094B07362}" type="sibTrans" cxnId="{EA5FFB08-FF29-4FB1-BBF8-997FCC8CE59D}">
      <dgm:prSet/>
      <dgm:spPr/>
      <dgm:t>
        <a:bodyPr/>
        <a:lstStyle/>
        <a:p>
          <a:endParaRPr lang="en-US"/>
        </a:p>
      </dgm:t>
    </dgm:pt>
    <dgm:pt modelId="{081133F8-9E16-4799-B357-3702D677CAEA}">
      <dgm:prSet/>
      <dgm:spPr/>
      <dgm:t>
        <a:bodyPr/>
        <a:lstStyle/>
        <a:p>
          <a:r>
            <a:rPr lang="en-GB"/>
            <a:t>Flexibility</a:t>
          </a:r>
          <a:endParaRPr lang="en-US"/>
        </a:p>
      </dgm:t>
    </dgm:pt>
    <dgm:pt modelId="{DDB71CAF-38AD-4D59-98B7-971712217D57}" type="parTrans" cxnId="{3FFF59A4-6CD2-45F7-BAF0-EAE5CF09475F}">
      <dgm:prSet/>
      <dgm:spPr/>
      <dgm:t>
        <a:bodyPr/>
        <a:lstStyle/>
        <a:p>
          <a:endParaRPr lang="en-US"/>
        </a:p>
      </dgm:t>
    </dgm:pt>
    <dgm:pt modelId="{B522F74E-FD29-4FB3-BA06-45C7681A7D1C}" type="sibTrans" cxnId="{3FFF59A4-6CD2-45F7-BAF0-EAE5CF09475F}">
      <dgm:prSet/>
      <dgm:spPr/>
      <dgm:t>
        <a:bodyPr/>
        <a:lstStyle/>
        <a:p>
          <a:endParaRPr lang="en-US"/>
        </a:p>
      </dgm:t>
    </dgm:pt>
    <dgm:pt modelId="{5A7416CA-B3C7-4051-BDD8-40367E5A6BF0}">
      <dgm:prSet/>
      <dgm:spPr/>
      <dgm:t>
        <a:bodyPr/>
        <a:lstStyle/>
        <a:p>
          <a:r>
            <a:rPr lang="en-GB"/>
            <a:t>Good communication </a:t>
          </a:r>
          <a:endParaRPr lang="en-US"/>
        </a:p>
      </dgm:t>
    </dgm:pt>
    <dgm:pt modelId="{EDF2F62F-ABCE-4C83-B5E9-F92319F5CE30}" type="parTrans" cxnId="{4FB3D30E-09BE-4FA2-94F2-DB734CB2B165}">
      <dgm:prSet/>
      <dgm:spPr/>
      <dgm:t>
        <a:bodyPr/>
        <a:lstStyle/>
        <a:p>
          <a:endParaRPr lang="en-US"/>
        </a:p>
      </dgm:t>
    </dgm:pt>
    <dgm:pt modelId="{B4F9D463-A009-4579-A1E3-A638C0A8B5AE}" type="sibTrans" cxnId="{4FB3D30E-09BE-4FA2-94F2-DB734CB2B165}">
      <dgm:prSet/>
      <dgm:spPr/>
      <dgm:t>
        <a:bodyPr/>
        <a:lstStyle/>
        <a:p>
          <a:endParaRPr lang="en-US"/>
        </a:p>
      </dgm:t>
    </dgm:pt>
    <dgm:pt modelId="{C533F65C-C0F4-4991-AC25-7F76FA9E9CE5}" type="pres">
      <dgm:prSet presAssocID="{2D35C37D-F7D3-4529-B7AD-E421DB81A271}" presName="linear" presStyleCnt="0">
        <dgm:presLayoutVars>
          <dgm:animLvl val="lvl"/>
          <dgm:resizeHandles val="exact"/>
        </dgm:presLayoutVars>
      </dgm:prSet>
      <dgm:spPr/>
    </dgm:pt>
    <dgm:pt modelId="{A331345F-3BD8-4C7E-9FC4-540E8C8C6E7C}" type="pres">
      <dgm:prSet presAssocID="{F4951F6C-8F2B-4248-984C-7611D412121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F72F615-B2E5-4ADB-97D6-790B3FF95E2B}" type="pres">
      <dgm:prSet presAssocID="{0E6A04BD-9E69-4D77-8C48-0D61FE652DCE}" presName="spacer" presStyleCnt="0"/>
      <dgm:spPr/>
    </dgm:pt>
    <dgm:pt modelId="{8DBE0CCF-17BC-4738-816C-8A98D6969C73}" type="pres">
      <dgm:prSet presAssocID="{183B78AB-8FB9-42AC-8196-0DB46C493FF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502F2FC-C428-425D-B082-FE92CF3DC3AD}" type="pres">
      <dgm:prSet presAssocID="{0A9B3072-E4D8-4430-9021-E3E9B5A20A92}" presName="spacer" presStyleCnt="0"/>
      <dgm:spPr/>
    </dgm:pt>
    <dgm:pt modelId="{545C39EA-B8E7-41DC-9351-18FBA5AE4BED}" type="pres">
      <dgm:prSet presAssocID="{44C125DA-1E19-454E-8758-66D00B049B0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DC4E363-28DC-4EDD-860A-1A12B18DB287}" type="pres">
      <dgm:prSet presAssocID="{2A3527FB-3E58-4232-AD07-2BC094B07362}" presName="spacer" presStyleCnt="0"/>
      <dgm:spPr/>
    </dgm:pt>
    <dgm:pt modelId="{4A28F0ED-7B4A-4319-A69D-F78EC228154A}" type="pres">
      <dgm:prSet presAssocID="{081133F8-9E16-4799-B357-3702D677CAE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DA34472-D2AF-41A1-8EC2-DC9CA94BE9FF}" type="pres">
      <dgm:prSet presAssocID="{B522F74E-FD29-4FB3-BA06-45C7681A7D1C}" presName="spacer" presStyleCnt="0"/>
      <dgm:spPr/>
    </dgm:pt>
    <dgm:pt modelId="{2D102D1C-5352-488E-BF82-533C2E0A66A9}" type="pres">
      <dgm:prSet presAssocID="{5A7416CA-B3C7-4051-BDD8-40367E5A6BF0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A808101-D00C-49F2-84E4-40C8D484B3D4}" type="presOf" srcId="{2D35C37D-F7D3-4529-B7AD-E421DB81A271}" destId="{C533F65C-C0F4-4991-AC25-7F76FA9E9CE5}" srcOrd="0" destOrd="0" presId="urn:microsoft.com/office/officeart/2005/8/layout/vList2"/>
    <dgm:cxn modelId="{EA5FFB08-FF29-4FB1-BBF8-997FCC8CE59D}" srcId="{2D35C37D-F7D3-4529-B7AD-E421DB81A271}" destId="{44C125DA-1E19-454E-8758-66D00B049B0C}" srcOrd="2" destOrd="0" parTransId="{4354AC59-781C-4A36-B287-132EE13F66D4}" sibTransId="{2A3527FB-3E58-4232-AD07-2BC094B07362}"/>
    <dgm:cxn modelId="{4FB3D30E-09BE-4FA2-94F2-DB734CB2B165}" srcId="{2D35C37D-F7D3-4529-B7AD-E421DB81A271}" destId="{5A7416CA-B3C7-4051-BDD8-40367E5A6BF0}" srcOrd="4" destOrd="0" parTransId="{EDF2F62F-ABCE-4C83-B5E9-F92319F5CE30}" sibTransId="{B4F9D463-A009-4579-A1E3-A638C0A8B5AE}"/>
    <dgm:cxn modelId="{665E5E26-0FE8-48EA-921D-D52A0AD043A2}" type="presOf" srcId="{5A7416CA-B3C7-4051-BDD8-40367E5A6BF0}" destId="{2D102D1C-5352-488E-BF82-533C2E0A66A9}" srcOrd="0" destOrd="0" presId="urn:microsoft.com/office/officeart/2005/8/layout/vList2"/>
    <dgm:cxn modelId="{F9EF2457-2317-4164-8896-15B467FE23BD}" type="presOf" srcId="{F4951F6C-8F2B-4248-984C-7611D4121219}" destId="{A331345F-3BD8-4C7E-9FC4-540E8C8C6E7C}" srcOrd="0" destOrd="0" presId="urn:microsoft.com/office/officeart/2005/8/layout/vList2"/>
    <dgm:cxn modelId="{09E84D7E-FF7F-4A98-B39B-E03F60B328CE}" type="presOf" srcId="{183B78AB-8FB9-42AC-8196-0DB46C493FFF}" destId="{8DBE0CCF-17BC-4738-816C-8A98D6969C73}" srcOrd="0" destOrd="0" presId="urn:microsoft.com/office/officeart/2005/8/layout/vList2"/>
    <dgm:cxn modelId="{3238528A-E75D-4B51-B88E-AE2F62755554}" type="presOf" srcId="{081133F8-9E16-4799-B357-3702D677CAEA}" destId="{4A28F0ED-7B4A-4319-A69D-F78EC228154A}" srcOrd="0" destOrd="0" presId="urn:microsoft.com/office/officeart/2005/8/layout/vList2"/>
    <dgm:cxn modelId="{3FFF59A4-6CD2-45F7-BAF0-EAE5CF09475F}" srcId="{2D35C37D-F7D3-4529-B7AD-E421DB81A271}" destId="{081133F8-9E16-4799-B357-3702D677CAEA}" srcOrd="3" destOrd="0" parTransId="{DDB71CAF-38AD-4D59-98B7-971712217D57}" sibTransId="{B522F74E-FD29-4FB3-BA06-45C7681A7D1C}"/>
    <dgm:cxn modelId="{048551B6-F1D9-4A9F-AE0A-65D7FB285C6D}" srcId="{2D35C37D-F7D3-4529-B7AD-E421DB81A271}" destId="{183B78AB-8FB9-42AC-8196-0DB46C493FFF}" srcOrd="1" destOrd="0" parTransId="{15DAB48A-6C4E-4ED1-885A-254B3F91305B}" sibTransId="{0A9B3072-E4D8-4430-9021-E3E9B5A20A92}"/>
    <dgm:cxn modelId="{7D79D8C3-32B8-46AB-BD5D-AE12D97D8B52}" type="presOf" srcId="{44C125DA-1E19-454E-8758-66D00B049B0C}" destId="{545C39EA-B8E7-41DC-9351-18FBA5AE4BED}" srcOrd="0" destOrd="0" presId="urn:microsoft.com/office/officeart/2005/8/layout/vList2"/>
    <dgm:cxn modelId="{5B965ECF-E364-4F59-9EE7-705D7509AB85}" srcId="{2D35C37D-F7D3-4529-B7AD-E421DB81A271}" destId="{F4951F6C-8F2B-4248-984C-7611D4121219}" srcOrd="0" destOrd="0" parTransId="{503636D2-880A-4D92-9066-7FDB76DF44A8}" sibTransId="{0E6A04BD-9E69-4D77-8C48-0D61FE652DCE}"/>
    <dgm:cxn modelId="{3931293F-5CE9-4ECB-8586-5FA54059E2D0}" type="presParOf" srcId="{C533F65C-C0F4-4991-AC25-7F76FA9E9CE5}" destId="{A331345F-3BD8-4C7E-9FC4-540E8C8C6E7C}" srcOrd="0" destOrd="0" presId="urn:microsoft.com/office/officeart/2005/8/layout/vList2"/>
    <dgm:cxn modelId="{5B0B47D8-1802-471D-97BE-AB3F4680D88F}" type="presParOf" srcId="{C533F65C-C0F4-4991-AC25-7F76FA9E9CE5}" destId="{5F72F615-B2E5-4ADB-97D6-790B3FF95E2B}" srcOrd="1" destOrd="0" presId="urn:microsoft.com/office/officeart/2005/8/layout/vList2"/>
    <dgm:cxn modelId="{9F5B5006-028F-418B-8F33-99F870721074}" type="presParOf" srcId="{C533F65C-C0F4-4991-AC25-7F76FA9E9CE5}" destId="{8DBE0CCF-17BC-4738-816C-8A98D6969C73}" srcOrd="2" destOrd="0" presId="urn:microsoft.com/office/officeart/2005/8/layout/vList2"/>
    <dgm:cxn modelId="{CCF93EDF-978C-4B00-849F-F2CAF419C274}" type="presParOf" srcId="{C533F65C-C0F4-4991-AC25-7F76FA9E9CE5}" destId="{D502F2FC-C428-425D-B082-FE92CF3DC3AD}" srcOrd="3" destOrd="0" presId="urn:microsoft.com/office/officeart/2005/8/layout/vList2"/>
    <dgm:cxn modelId="{858D7221-DC31-401E-985C-FB8C14FB84BC}" type="presParOf" srcId="{C533F65C-C0F4-4991-AC25-7F76FA9E9CE5}" destId="{545C39EA-B8E7-41DC-9351-18FBA5AE4BED}" srcOrd="4" destOrd="0" presId="urn:microsoft.com/office/officeart/2005/8/layout/vList2"/>
    <dgm:cxn modelId="{8BEE843A-A669-4FD7-B0E7-552766FF1CD0}" type="presParOf" srcId="{C533F65C-C0F4-4991-AC25-7F76FA9E9CE5}" destId="{6DC4E363-28DC-4EDD-860A-1A12B18DB287}" srcOrd="5" destOrd="0" presId="urn:microsoft.com/office/officeart/2005/8/layout/vList2"/>
    <dgm:cxn modelId="{5315D9B1-8D0A-4911-986F-F3C24652EAB9}" type="presParOf" srcId="{C533F65C-C0F4-4991-AC25-7F76FA9E9CE5}" destId="{4A28F0ED-7B4A-4319-A69D-F78EC228154A}" srcOrd="6" destOrd="0" presId="urn:microsoft.com/office/officeart/2005/8/layout/vList2"/>
    <dgm:cxn modelId="{97D57694-F2F0-4244-B798-23209E381564}" type="presParOf" srcId="{C533F65C-C0F4-4991-AC25-7F76FA9E9CE5}" destId="{CDA34472-D2AF-41A1-8EC2-DC9CA94BE9FF}" srcOrd="7" destOrd="0" presId="urn:microsoft.com/office/officeart/2005/8/layout/vList2"/>
    <dgm:cxn modelId="{B1B0DE49-0DA1-4F76-A05F-ED062E065CFC}" type="presParOf" srcId="{C533F65C-C0F4-4991-AC25-7F76FA9E9CE5}" destId="{2D102D1C-5352-488E-BF82-533C2E0A66A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313874-4D7D-4BCE-A175-9DE7A3B2D27D}">
      <dsp:nvSpPr>
        <dsp:cNvPr id="0" name=""/>
        <dsp:cNvSpPr/>
      </dsp:nvSpPr>
      <dsp:spPr>
        <a:xfrm rot="21190233">
          <a:off x="2713195" y="2764313"/>
          <a:ext cx="1245527" cy="17138"/>
        </a:xfrm>
        <a:custGeom>
          <a:avLst/>
          <a:gdLst/>
          <a:ahLst/>
          <a:cxnLst/>
          <a:rect l="0" t="0" r="0" b="0"/>
          <a:pathLst>
            <a:path>
              <a:moveTo>
                <a:pt x="0" y="8569"/>
              </a:moveTo>
              <a:lnTo>
                <a:pt x="1245527" y="856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F7AA8E-31C7-4A14-9FAF-BBF2B7DFFFAA}">
      <dsp:nvSpPr>
        <dsp:cNvPr id="0" name=""/>
        <dsp:cNvSpPr/>
      </dsp:nvSpPr>
      <dsp:spPr>
        <a:xfrm rot="2608770">
          <a:off x="3470760" y="3231633"/>
          <a:ext cx="202718" cy="17138"/>
        </a:xfrm>
        <a:custGeom>
          <a:avLst/>
          <a:gdLst/>
          <a:ahLst/>
          <a:cxnLst/>
          <a:rect l="0" t="0" r="0" b="0"/>
          <a:pathLst>
            <a:path>
              <a:moveTo>
                <a:pt x="0" y="8569"/>
              </a:moveTo>
              <a:lnTo>
                <a:pt x="202718" y="856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B20A49-ACEB-4564-9992-8A92C0EB17F9}">
      <dsp:nvSpPr>
        <dsp:cNvPr id="0" name=""/>
        <dsp:cNvSpPr/>
      </dsp:nvSpPr>
      <dsp:spPr>
        <a:xfrm rot="13701858">
          <a:off x="2076033" y="2093557"/>
          <a:ext cx="823052" cy="17138"/>
        </a:xfrm>
        <a:custGeom>
          <a:avLst/>
          <a:gdLst/>
          <a:ahLst/>
          <a:cxnLst/>
          <a:rect l="0" t="0" r="0" b="0"/>
          <a:pathLst>
            <a:path>
              <a:moveTo>
                <a:pt x="0" y="8569"/>
              </a:moveTo>
              <a:lnTo>
                <a:pt x="823052" y="856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C33422-0647-4EEC-9921-56919D4DE912}">
      <dsp:nvSpPr>
        <dsp:cNvPr id="0" name=""/>
        <dsp:cNvSpPr/>
      </dsp:nvSpPr>
      <dsp:spPr>
        <a:xfrm rot="21317138">
          <a:off x="3489569" y="2540718"/>
          <a:ext cx="5321527" cy="17138"/>
        </a:xfrm>
        <a:custGeom>
          <a:avLst/>
          <a:gdLst/>
          <a:ahLst/>
          <a:cxnLst/>
          <a:rect l="0" t="0" r="0" b="0"/>
          <a:pathLst>
            <a:path>
              <a:moveTo>
                <a:pt x="0" y="8569"/>
              </a:moveTo>
              <a:lnTo>
                <a:pt x="5321527" y="856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6E613C-37BE-464A-AE03-E2F0CA806785}">
      <dsp:nvSpPr>
        <dsp:cNvPr id="0" name=""/>
        <dsp:cNvSpPr/>
      </dsp:nvSpPr>
      <dsp:spPr>
        <a:xfrm rot="475410">
          <a:off x="3484054" y="3055552"/>
          <a:ext cx="3040992" cy="17138"/>
        </a:xfrm>
        <a:custGeom>
          <a:avLst/>
          <a:gdLst/>
          <a:ahLst/>
          <a:cxnLst/>
          <a:rect l="0" t="0" r="0" b="0"/>
          <a:pathLst>
            <a:path>
              <a:moveTo>
                <a:pt x="0" y="8569"/>
              </a:moveTo>
              <a:lnTo>
                <a:pt x="3040992" y="856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2109C9-5078-4DC2-AD33-8E39A67BE811}">
      <dsp:nvSpPr>
        <dsp:cNvPr id="0" name=""/>
        <dsp:cNvSpPr/>
      </dsp:nvSpPr>
      <dsp:spPr>
        <a:xfrm rot="20399889">
          <a:off x="3408423" y="2138263"/>
          <a:ext cx="2989050" cy="17138"/>
        </a:xfrm>
        <a:custGeom>
          <a:avLst/>
          <a:gdLst/>
          <a:ahLst/>
          <a:cxnLst/>
          <a:rect l="0" t="0" r="0" b="0"/>
          <a:pathLst>
            <a:path>
              <a:moveTo>
                <a:pt x="0" y="8569"/>
              </a:moveTo>
              <a:lnTo>
                <a:pt x="2989050" y="856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E9E51-6D60-4A28-8FF5-EB676DE0F3FB}">
      <dsp:nvSpPr>
        <dsp:cNvPr id="0" name=""/>
        <dsp:cNvSpPr/>
      </dsp:nvSpPr>
      <dsp:spPr>
        <a:xfrm rot="18296533">
          <a:off x="3189179" y="2033245"/>
          <a:ext cx="897564" cy="17138"/>
        </a:xfrm>
        <a:custGeom>
          <a:avLst/>
          <a:gdLst/>
          <a:ahLst/>
          <a:cxnLst/>
          <a:rect l="0" t="0" r="0" b="0"/>
          <a:pathLst>
            <a:path>
              <a:moveTo>
                <a:pt x="0" y="8569"/>
              </a:moveTo>
              <a:lnTo>
                <a:pt x="897564" y="856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F703AD-0488-44AA-A771-AF4627B27717}">
      <dsp:nvSpPr>
        <dsp:cNvPr id="0" name=""/>
        <dsp:cNvSpPr/>
      </dsp:nvSpPr>
      <dsp:spPr>
        <a:xfrm>
          <a:off x="2550265" y="2242346"/>
          <a:ext cx="1115652" cy="11156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155E0D-E104-46BD-A580-7FA6773FB6D7}">
      <dsp:nvSpPr>
        <dsp:cNvPr id="0" name=""/>
        <dsp:cNvSpPr/>
      </dsp:nvSpPr>
      <dsp:spPr>
        <a:xfrm>
          <a:off x="2956070" y="-390947"/>
          <a:ext cx="3249863" cy="21661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Unwritten Rules that affect the activities of the organisation</a:t>
          </a:r>
        </a:p>
      </dsp:txBody>
      <dsp:txXfrm>
        <a:off x="3432001" y="-73724"/>
        <a:ext cx="2298001" cy="1531685"/>
      </dsp:txXfrm>
    </dsp:sp>
    <dsp:sp modelId="{F320E3F9-AAEE-45B8-A609-73E10BAFDD55}">
      <dsp:nvSpPr>
        <dsp:cNvPr id="0" name=""/>
        <dsp:cNvSpPr/>
      </dsp:nvSpPr>
      <dsp:spPr>
        <a:xfrm>
          <a:off x="6151805" y="-112126"/>
          <a:ext cx="3199163" cy="2444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Based on Assumption </a:t>
          </a:r>
        </a:p>
      </dsp:txBody>
      <dsp:txXfrm>
        <a:off x="6620312" y="245821"/>
        <a:ext cx="2262149" cy="1728322"/>
      </dsp:txXfrm>
    </dsp:sp>
    <dsp:sp modelId="{3056A257-A2FA-49A1-8C3F-4E63CEC6CC6A}">
      <dsp:nvSpPr>
        <dsp:cNvPr id="0" name=""/>
        <dsp:cNvSpPr/>
      </dsp:nvSpPr>
      <dsp:spPr>
        <a:xfrm>
          <a:off x="6479572" y="2479134"/>
          <a:ext cx="2971503" cy="19941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Values </a:t>
          </a:r>
        </a:p>
      </dsp:txBody>
      <dsp:txXfrm>
        <a:off x="6914739" y="2771168"/>
        <a:ext cx="2101169" cy="1410063"/>
      </dsp:txXfrm>
    </dsp:sp>
    <dsp:sp modelId="{1107CCED-D9D8-4D29-8B39-C72F1C26B7A3}">
      <dsp:nvSpPr>
        <dsp:cNvPr id="0" name=""/>
        <dsp:cNvSpPr/>
      </dsp:nvSpPr>
      <dsp:spPr>
        <a:xfrm>
          <a:off x="8795855" y="911484"/>
          <a:ext cx="2921359" cy="25983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Belief</a:t>
          </a:r>
          <a:r>
            <a:rPr lang="en-GB" sz="1100" kern="1200" dirty="0"/>
            <a:t>s</a:t>
          </a:r>
        </a:p>
      </dsp:txBody>
      <dsp:txXfrm>
        <a:off x="9223678" y="1292004"/>
        <a:ext cx="2065713" cy="1837310"/>
      </dsp:txXfrm>
    </dsp:sp>
    <dsp:sp modelId="{04B0AB08-2377-47E1-A110-4B95D3A2011D}">
      <dsp:nvSpPr>
        <dsp:cNvPr id="0" name=""/>
        <dsp:cNvSpPr/>
      </dsp:nvSpPr>
      <dsp:spPr>
        <a:xfrm>
          <a:off x="0" y="0"/>
          <a:ext cx="2948529" cy="19245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History</a:t>
          </a:r>
        </a:p>
      </dsp:txBody>
      <dsp:txXfrm>
        <a:off x="431802" y="281839"/>
        <a:ext cx="2084925" cy="1360836"/>
      </dsp:txXfrm>
    </dsp:sp>
    <dsp:sp modelId="{4B94E054-B431-47C0-A4BA-42D4665198C9}">
      <dsp:nvSpPr>
        <dsp:cNvPr id="0" name=""/>
        <dsp:cNvSpPr/>
      </dsp:nvSpPr>
      <dsp:spPr>
        <a:xfrm>
          <a:off x="2818014" y="3061661"/>
          <a:ext cx="3948239" cy="26709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Hidden Rules </a:t>
          </a:r>
        </a:p>
      </dsp:txBody>
      <dsp:txXfrm>
        <a:off x="3396220" y="3452809"/>
        <a:ext cx="2791827" cy="1888630"/>
      </dsp:txXfrm>
    </dsp:sp>
    <dsp:sp modelId="{57E48B6E-7B30-4DC3-8D20-A45408210D19}">
      <dsp:nvSpPr>
        <dsp:cNvPr id="0" name=""/>
        <dsp:cNvSpPr/>
      </dsp:nvSpPr>
      <dsp:spPr>
        <a:xfrm>
          <a:off x="879228" y="1666608"/>
          <a:ext cx="3092723" cy="24306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Organisational Culture </a:t>
          </a:r>
        </a:p>
      </dsp:txBody>
      <dsp:txXfrm>
        <a:off x="1332147" y="2022562"/>
        <a:ext cx="2186885" cy="17187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F235E9-FC4D-405D-9944-AFDE7A07A053}">
      <dsp:nvSpPr>
        <dsp:cNvPr id="0" name=""/>
        <dsp:cNvSpPr/>
      </dsp:nvSpPr>
      <dsp:spPr>
        <a:xfrm>
          <a:off x="0" y="68183"/>
          <a:ext cx="6263640" cy="12729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Being part of the workplace starts with recruitment </a:t>
          </a:r>
          <a:endParaRPr lang="en-US" sz="3200" kern="1200"/>
        </a:p>
      </dsp:txBody>
      <dsp:txXfrm>
        <a:off x="62141" y="130324"/>
        <a:ext cx="6139358" cy="1148678"/>
      </dsp:txXfrm>
    </dsp:sp>
    <dsp:sp modelId="{9018852A-2DAD-47C1-9E8F-8AB38059BFFF}">
      <dsp:nvSpPr>
        <dsp:cNvPr id="0" name=""/>
        <dsp:cNvSpPr/>
      </dsp:nvSpPr>
      <dsp:spPr>
        <a:xfrm>
          <a:off x="0" y="1433303"/>
          <a:ext cx="6263640" cy="127296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Recruited Staff need to be retained </a:t>
          </a:r>
          <a:endParaRPr lang="en-US" sz="3200" kern="1200"/>
        </a:p>
      </dsp:txBody>
      <dsp:txXfrm>
        <a:off x="62141" y="1495444"/>
        <a:ext cx="6139358" cy="1148678"/>
      </dsp:txXfrm>
    </dsp:sp>
    <dsp:sp modelId="{2DCD3C49-528F-408A-8B4D-0191A286CC85}">
      <dsp:nvSpPr>
        <dsp:cNvPr id="0" name=""/>
        <dsp:cNvSpPr/>
      </dsp:nvSpPr>
      <dsp:spPr>
        <a:xfrm>
          <a:off x="0" y="2798423"/>
          <a:ext cx="6263640" cy="127296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Workplace experiences shortage of staff due to sickness </a:t>
          </a:r>
          <a:endParaRPr lang="en-US" sz="3200" kern="1200"/>
        </a:p>
      </dsp:txBody>
      <dsp:txXfrm>
        <a:off x="62141" y="2860564"/>
        <a:ext cx="6139358" cy="1148678"/>
      </dsp:txXfrm>
    </dsp:sp>
    <dsp:sp modelId="{04E733A5-4BC3-403C-BBE2-82CE1B560ADE}">
      <dsp:nvSpPr>
        <dsp:cNvPr id="0" name=""/>
        <dsp:cNvSpPr/>
      </dsp:nvSpPr>
      <dsp:spPr>
        <a:xfrm>
          <a:off x="0" y="4163544"/>
          <a:ext cx="6263640" cy="12729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Retirement</a:t>
          </a:r>
          <a:endParaRPr lang="en-US" sz="3200" kern="1200"/>
        </a:p>
      </dsp:txBody>
      <dsp:txXfrm>
        <a:off x="62141" y="4225685"/>
        <a:ext cx="613935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89275-F388-4055-978F-54CE212E60DE}">
      <dsp:nvSpPr>
        <dsp:cNvPr id="0" name=""/>
        <dsp:cNvSpPr/>
      </dsp:nvSpPr>
      <dsp:spPr>
        <a:xfrm>
          <a:off x="0" y="726044"/>
          <a:ext cx="5291663" cy="5276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Mental Health: Diagnosis, Signs, Symptoms </a:t>
          </a:r>
          <a:endParaRPr lang="en-US" sz="2200" kern="1200"/>
        </a:p>
      </dsp:txBody>
      <dsp:txXfrm>
        <a:off x="25759" y="751803"/>
        <a:ext cx="5240145" cy="476152"/>
      </dsp:txXfrm>
    </dsp:sp>
    <dsp:sp modelId="{3B1B3C67-2A0B-4E6B-82B9-38F3E0C8F935}">
      <dsp:nvSpPr>
        <dsp:cNvPr id="0" name=""/>
        <dsp:cNvSpPr/>
      </dsp:nvSpPr>
      <dsp:spPr>
        <a:xfrm>
          <a:off x="0" y="1317074"/>
          <a:ext cx="5291663" cy="527670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Physical Health </a:t>
          </a:r>
          <a:endParaRPr lang="en-US" sz="2200" kern="1200"/>
        </a:p>
      </dsp:txBody>
      <dsp:txXfrm>
        <a:off x="25759" y="1342833"/>
        <a:ext cx="5240145" cy="476152"/>
      </dsp:txXfrm>
    </dsp:sp>
    <dsp:sp modelId="{80730DEC-C402-47C1-990E-CA0015C72FCA}">
      <dsp:nvSpPr>
        <dsp:cNvPr id="0" name=""/>
        <dsp:cNvSpPr/>
      </dsp:nvSpPr>
      <dsp:spPr>
        <a:xfrm>
          <a:off x="0" y="1908104"/>
          <a:ext cx="5291663" cy="527670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Emotional Health</a:t>
          </a:r>
          <a:endParaRPr lang="en-US" sz="2200" kern="1200"/>
        </a:p>
      </dsp:txBody>
      <dsp:txXfrm>
        <a:off x="25759" y="1933863"/>
        <a:ext cx="5240145" cy="476152"/>
      </dsp:txXfrm>
    </dsp:sp>
    <dsp:sp modelId="{F40C7730-ADFF-4040-A7F0-B8A6344B3A41}">
      <dsp:nvSpPr>
        <dsp:cNvPr id="0" name=""/>
        <dsp:cNvSpPr/>
      </dsp:nvSpPr>
      <dsp:spPr>
        <a:xfrm>
          <a:off x="0" y="2499134"/>
          <a:ext cx="5291663" cy="52767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Financial health </a:t>
          </a:r>
          <a:endParaRPr lang="en-US" sz="2200" kern="1200"/>
        </a:p>
      </dsp:txBody>
      <dsp:txXfrm>
        <a:off x="25759" y="2524893"/>
        <a:ext cx="5240145" cy="4761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C8E7DF-1391-431A-85B3-2EEA776ACD80}">
      <dsp:nvSpPr>
        <dsp:cNvPr id="0" name=""/>
        <dsp:cNvSpPr/>
      </dsp:nvSpPr>
      <dsp:spPr>
        <a:xfrm>
          <a:off x="0" y="46274"/>
          <a:ext cx="5291663" cy="839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/>
            <a:t>Anxeity</a:t>
          </a:r>
          <a:endParaRPr lang="en-US" sz="3500" kern="1200"/>
        </a:p>
      </dsp:txBody>
      <dsp:txXfrm>
        <a:off x="40980" y="87254"/>
        <a:ext cx="5209703" cy="757514"/>
      </dsp:txXfrm>
    </dsp:sp>
    <dsp:sp modelId="{0B5CAF00-C74A-48D2-8DD2-28DD677FE21A}">
      <dsp:nvSpPr>
        <dsp:cNvPr id="0" name=""/>
        <dsp:cNvSpPr/>
      </dsp:nvSpPr>
      <dsp:spPr>
        <a:xfrm>
          <a:off x="0" y="986549"/>
          <a:ext cx="5291663" cy="839474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/>
            <a:t>Depression </a:t>
          </a:r>
          <a:endParaRPr lang="en-US" sz="3500" kern="1200"/>
        </a:p>
      </dsp:txBody>
      <dsp:txXfrm>
        <a:off x="40980" y="1027529"/>
        <a:ext cx="5209703" cy="757514"/>
      </dsp:txXfrm>
    </dsp:sp>
    <dsp:sp modelId="{494EE7F4-05C8-4EBB-8912-1DE37CB64F55}">
      <dsp:nvSpPr>
        <dsp:cNvPr id="0" name=""/>
        <dsp:cNvSpPr/>
      </dsp:nvSpPr>
      <dsp:spPr>
        <a:xfrm>
          <a:off x="0" y="1926824"/>
          <a:ext cx="5291663" cy="839474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/>
            <a:t>Personality disorder</a:t>
          </a:r>
          <a:endParaRPr lang="en-US" sz="3500" kern="1200"/>
        </a:p>
      </dsp:txBody>
      <dsp:txXfrm>
        <a:off x="40980" y="1967804"/>
        <a:ext cx="5209703" cy="757514"/>
      </dsp:txXfrm>
    </dsp:sp>
    <dsp:sp modelId="{FA14E56C-4D7F-441B-B6C9-12F745457FEF}">
      <dsp:nvSpPr>
        <dsp:cNvPr id="0" name=""/>
        <dsp:cNvSpPr/>
      </dsp:nvSpPr>
      <dsp:spPr>
        <a:xfrm>
          <a:off x="0" y="2867099"/>
          <a:ext cx="5291663" cy="839474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/>
            <a:t>Dementia </a:t>
          </a:r>
          <a:endParaRPr lang="en-US" sz="3500" kern="1200"/>
        </a:p>
      </dsp:txBody>
      <dsp:txXfrm>
        <a:off x="40980" y="2908079"/>
        <a:ext cx="5209703" cy="75751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67AD4F-330F-43B6-A9EE-079EBCD5DD0C}">
      <dsp:nvSpPr>
        <dsp:cNvPr id="0" name=""/>
        <dsp:cNvSpPr/>
      </dsp:nvSpPr>
      <dsp:spPr>
        <a:xfrm>
          <a:off x="0" y="481283"/>
          <a:ext cx="626364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81C8CC-22FF-48F7-BDAD-D7D9B7464C89}">
      <dsp:nvSpPr>
        <dsp:cNvPr id="0" name=""/>
        <dsp:cNvSpPr/>
      </dsp:nvSpPr>
      <dsp:spPr>
        <a:xfrm>
          <a:off x="313182" y="23723"/>
          <a:ext cx="4384548" cy="9151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Heart Problems</a:t>
          </a:r>
          <a:endParaRPr lang="en-US" sz="3100" kern="1200"/>
        </a:p>
      </dsp:txBody>
      <dsp:txXfrm>
        <a:off x="357854" y="68395"/>
        <a:ext cx="4295204" cy="825776"/>
      </dsp:txXfrm>
    </dsp:sp>
    <dsp:sp modelId="{FD3D948C-8586-4A2F-A4DC-6EF328F4548E}">
      <dsp:nvSpPr>
        <dsp:cNvPr id="0" name=""/>
        <dsp:cNvSpPr/>
      </dsp:nvSpPr>
      <dsp:spPr>
        <a:xfrm>
          <a:off x="0" y="1887443"/>
          <a:ext cx="626364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2D7EF5-DA5B-401B-8F6E-A512EAE53EA9}">
      <dsp:nvSpPr>
        <dsp:cNvPr id="0" name=""/>
        <dsp:cNvSpPr/>
      </dsp:nvSpPr>
      <dsp:spPr>
        <a:xfrm>
          <a:off x="313182" y="1429883"/>
          <a:ext cx="4384548" cy="91512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Skin problems </a:t>
          </a:r>
          <a:endParaRPr lang="en-US" sz="3100" kern="1200"/>
        </a:p>
      </dsp:txBody>
      <dsp:txXfrm>
        <a:off x="357854" y="1474555"/>
        <a:ext cx="4295204" cy="825776"/>
      </dsp:txXfrm>
    </dsp:sp>
    <dsp:sp modelId="{84584F8F-C6D8-4363-81D3-9E3B3A84B0C3}">
      <dsp:nvSpPr>
        <dsp:cNvPr id="0" name=""/>
        <dsp:cNvSpPr/>
      </dsp:nvSpPr>
      <dsp:spPr>
        <a:xfrm>
          <a:off x="0" y="3293603"/>
          <a:ext cx="626364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F8D11B-C9DB-4D8F-AFCE-CA1F1603792D}">
      <dsp:nvSpPr>
        <dsp:cNvPr id="0" name=""/>
        <dsp:cNvSpPr/>
      </dsp:nvSpPr>
      <dsp:spPr>
        <a:xfrm>
          <a:off x="313182" y="2836043"/>
          <a:ext cx="4384548" cy="91512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Cancer </a:t>
          </a:r>
          <a:endParaRPr lang="en-US" sz="3100" kern="1200"/>
        </a:p>
      </dsp:txBody>
      <dsp:txXfrm>
        <a:off x="357854" y="2880715"/>
        <a:ext cx="4295204" cy="825776"/>
      </dsp:txXfrm>
    </dsp:sp>
    <dsp:sp modelId="{9AD60487-418D-4CBB-9F06-52D8F7C2F5C5}">
      <dsp:nvSpPr>
        <dsp:cNvPr id="0" name=""/>
        <dsp:cNvSpPr/>
      </dsp:nvSpPr>
      <dsp:spPr>
        <a:xfrm>
          <a:off x="0" y="4699763"/>
          <a:ext cx="626364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068476-66C4-48AE-9F8D-7FCD96C35F40}">
      <dsp:nvSpPr>
        <dsp:cNvPr id="0" name=""/>
        <dsp:cNvSpPr/>
      </dsp:nvSpPr>
      <dsp:spPr>
        <a:xfrm>
          <a:off x="313182" y="4242204"/>
          <a:ext cx="4384548" cy="9151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Breathing Difficulties </a:t>
          </a:r>
          <a:endParaRPr lang="en-US" sz="3100" kern="1200"/>
        </a:p>
      </dsp:txBody>
      <dsp:txXfrm>
        <a:off x="357854" y="4286876"/>
        <a:ext cx="4295204" cy="82577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C8A6DF-B4C0-442A-A253-4E4CDBBE71C6}">
      <dsp:nvSpPr>
        <dsp:cNvPr id="0" name=""/>
        <dsp:cNvSpPr/>
      </dsp:nvSpPr>
      <dsp:spPr>
        <a:xfrm>
          <a:off x="425196" y="0"/>
          <a:ext cx="5413248" cy="5413248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318A1F-1586-4F86-B33F-C36AB6CB92F3}">
      <dsp:nvSpPr>
        <dsp:cNvPr id="0" name=""/>
        <dsp:cNvSpPr/>
      </dsp:nvSpPr>
      <dsp:spPr>
        <a:xfrm>
          <a:off x="939454" y="514258"/>
          <a:ext cx="2111166" cy="211116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Prevention of issues (Proactive )</a:t>
          </a:r>
          <a:endParaRPr lang="en-US" sz="2500" kern="1200"/>
        </a:p>
      </dsp:txBody>
      <dsp:txXfrm>
        <a:off x="1042513" y="617317"/>
        <a:ext cx="1905048" cy="1905048"/>
      </dsp:txXfrm>
    </dsp:sp>
    <dsp:sp modelId="{AE9673DA-12BA-4D18-8CA8-399BFDBC24D0}">
      <dsp:nvSpPr>
        <dsp:cNvPr id="0" name=""/>
        <dsp:cNvSpPr/>
      </dsp:nvSpPr>
      <dsp:spPr>
        <a:xfrm>
          <a:off x="3213018" y="514258"/>
          <a:ext cx="2111166" cy="211116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Identification of workplace issues </a:t>
          </a:r>
          <a:endParaRPr lang="en-US" sz="2500" kern="1200"/>
        </a:p>
      </dsp:txBody>
      <dsp:txXfrm>
        <a:off x="3316077" y="617317"/>
        <a:ext cx="1905048" cy="1905048"/>
      </dsp:txXfrm>
    </dsp:sp>
    <dsp:sp modelId="{020AAF28-1760-41FD-A0DC-C351795366A9}">
      <dsp:nvSpPr>
        <dsp:cNvPr id="0" name=""/>
        <dsp:cNvSpPr/>
      </dsp:nvSpPr>
      <dsp:spPr>
        <a:xfrm>
          <a:off x="939454" y="2787822"/>
          <a:ext cx="2111166" cy="211116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Risk management in the workplace </a:t>
          </a:r>
          <a:endParaRPr lang="en-US" sz="2500" kern="1200"/>
        </a:p>
      </dsp:txBody>
      <dsp:txXfrm>
        <a:off x="1042513" y="2890881"/>
        <a:ext cx="1905048" cy="1905048"/>
      </dsp:txXfrm>
    </dsp:sp>
    <dsp:sp modelId="{C961AA13-0EDA-42DD-814B-9B34FE107AAD}">
      <dsp:nvSpPr>
        <dsp:cNvPr id="0" name=""/>
        <dsp:cNvSpPr/>
      </dsp:nvSpPr>
      <dsp:spPr>
        <a:xfrm>
          <a:off x="3213018" y="2787822"/>
          <a:ext cx="2111166" cy="211116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Training </a:t>
          </a:r>
          <a:endParaRPr lang="en-US" sz="2500" kern="1200"/>
        </a:p>
      </dsp:txBody>
      <dsp:txXfrm>
        <a:off x="3316077" y="2890881"/>
        <a:ext cx="1905048" cy="190504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D9459F-86C9-4FA5-80A3-B7C469403FFB}">
      <dsp:nvSpPr>
        <dsp:cNvPr id="0" name=""/>
        <dsp:cNvSpPr/>
      </dsp:nvSpPr>
      <dsp:spPr>
        <a:xfrm>
          <a:off x="0" y="90185"/>
          <a:ext cx="5291663" cy="67532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Understand the problem/illness </a:t>
          </a:r>
          <a:endParaRPr lang="en-US" sz="1700" kern="1200"/>
        </a:p>
      </dsp:txBody>
      <dsp:txXfrm>
        <a:off x="32967" y="123152"/>
        <a:ext cx="5225729" cy="609393"/>
      </dsp:txXfrm>
    </dsp:sp>
    <dsp:sp modelId="{E116A212-65B7-4422-B49E-AABEE51B8C9D}">
      <dsp:nvSpPr>
        <dsp:cNvPr id="0" name=""/>
        <dsp:cNvSpPr/>
      </dsp:nvSpPr>
      <dsp:spPr>
        <a:xfrm>
          <a:off x="0" y="814473"/>
          <a:ext cx="5291663" cy="67532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Risk assessment should be completed to understand how the illness impacts on the individual</a:t>
          </a:r>
          <a:endParaRPr lang="en-US" sz="1700" kern="1200"/>
        </a:p>
      </dsp:txBody>
      <dsp:txXfrm>
        <a:off x="32967" y="847440"/>
        <a:ext cx="5225729" cy="609393"/>
      </dsp:txXfrm>
    </dsp:sp>
    <dsp:sp modelId="{2915FDFB-A834-4EB8-B5BA-3BA867BA74B2}">
      <dsp:nvSpPr>
        <dsp:cNvPr id="0" name=""/>
        <dsp:cNvSpPr/>
      </dsp:nvSpPr>
      <dsp:spPr>
        <a:xfrm>
          <a:off x="0" y="1538760"/>
          <a:ext cx="5291663" cy="67532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Use health promotion strategies</a:t>
          </a:r>
          <a:endParaRPr lang="en-US" sz="1700" kern="1200"/>
        </a:p>
      </dsp:txBody>
      <dsp:txXfrm>
        <a:off x="32967" y="1571727"/>
        <a:ext cx="5225729" cy="609393"/>
      </dsp:txXfrm>
    </dsp:sp>
    <dsp:sp modelId="{AB3DA2E6-CB02-4475-AD82-EA1096B98A4B}">
      <dsp:nvSpPr>
        <dsp:cNvPr id="0" name=""/>
        <dsp:cNvSpPr/>
      </dsp:nvSpPr>
      <dsp:spPr>
        <a:xfrm>
          <a:off x="0" y="2263048"/>
          <a:ext cx="5291663" cy="67532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Put support plans in place </a:t>
          </a:r>
          <a:endParaRPr lang="en-US" sz="1700" kern="1200"/>
        </a:p>
      </dsp:txBody>
      <dsp:txXfrm>
        <a:off x="32967" y="2296015"/>
        <a:ext cx="5225729" cy="609393"/>
      </dsp:txXfrm>
    </dsp:sp>
    <dsp:sp modelId="{6CD60D35-FD6B-4DAD-8A67-FED1EA7D341A}">
      <dsp:nvSpPr>
        <dsp:cNvPr id="0" name=""/>
        <dsp:cNvSpPr/>
      </dsp:nvSpPr>
      <dsp:spPr>
        <a:xfrm>
          <a:off x="0" y="2987335"/>
          <a:ext cx="5291663" cy="67532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Provide training as needed</a:t>
          </a:r>
          <a:endParaRPr lang="en-US" sz="1700" kern="1200"/>
        </a:p>
      </dsp:txBody>
      <dsp:txXfrm>
        <a:off x="32967" y="3020302"/>
        <a:ext cx="5225729" cy="60939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4C3E7F-CB72-4E48-ABBB-0C88A96485D3}">
      <dsp:nvSpPr>
        <dsp:cNvPr id="0" name=""/>
        <dsp:cNvSpPr/>
      </dsp:nvSpPr>
      <dsp:spPr>
        <a:xfrm>
          <a:off x="467820" y="36734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AC3D61-9A94-4824-BC4E-A383CB37FAC5}">
      <dsp:nvSpPr>
        <dsp:cNvPr id="0" name=""/>
        <dsp:cNvSpPr/>
      </dsp:nvSpPr>
      <dsp:spPr>
        <a:xfrm>
          <a:off x="701820" y="601343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20269-9F45-4CBE-AC7C-F4CBA673835D}">
      <dsp:nvSpPr>
        <dsp:cNvPr id="0" name=""/>
        <dsp:cNvSpPr/>
      </dsp:nvSpPr>
      <dsp:spPr>
        <a:xfrm>
          <a:off x="116820" y="1807344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700" kern="1200"/>
            <a:t>Prevent Stress  (How do we reduce stress) ? </a:t>
          </a:r>
          <a:endParaRPr lang="en-US" sz="1700" kern="1200"/>
        </a:p>
      </dsp:txBody>
      <dsp:txXfrm>
        <a:off x="116820" y="1807344"/>
        <a:ext cx="1800000" cy="720000"/>
      </dsp:txXfrm>
    </dsp:sp>
    <dsp:sp modelId="{FB7BD214-DD27-41E3-8F45-3C8AFE612BB6}">
      <dsp:nvSpPr>
        <dsp:cNvPr id="0" name=""/>
        <dsp:cNvSpPr/>
      </dsp:nvSpPr>
      <dsp:spPr>
        <a:xfrm>
          <a:off x="2582820" y="36734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23B54E-BC4A-41FD-93C3-55BE3A19BC4D}">
      <dsp:nvSpPr>
        <dsp:cNvPr id="0" name=""/>
        <dsp:cNvSpPr/>
      </dsp:nvSpPr>
      <dsp:spPr>
        <a:xfrm>
          <a:off x="2816820" y="601343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4A8431-EE36-453A-9830-AB476BCD57D1}">
      <dsp:nvSpPr>
        <dsp:cNvPr id="0" name=""/>
        <dsp:cNvSpPr/>
      </dsp:nvSpPr>
      <dsp:spPr>
        <a:xfrm>
          <a:off x="2231820" y="1807344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700" kern="1200"/>
            <a:t>Processes </a:t>
          </a:r>
          <a:endParaRPr lang="en-US" sz="1700" kern="1200"/>
        </a:p>
      </dsp:txBody>
      <dsp:txXfrm>
        <a:off x="2231820" y="1807344"/>
        <a:ext cx="1800000" cy="720000"/>
      </dsp:txXfrm>
    </dsp:sp>
    <dsp:sp modelId="{55FB9622-1044-433D-95BB-8EC1E1CDD519}">
      <dsp:nvSpPr>
        <dsp:cNvPr id="0" name=""/>
        <dsp:cNvSpPr/>
      </dsp:nvSpPr>
      <dsp:spPr>
        <a:xfrm>
          <a:off x="4697820" y="36734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D94F8B-B7B1-401B-9873-5AD2512C3832}">
      <dsp:nvSpPr>
        <dsp:cNvPr id="0" name=""/>
        <dsp:cNvSpPr/>
      </dsp:nvSpPr>
      <dsp:spPr>
        <a:xfrm>
          <a:off x="4931820" y="601343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1B09FE-17EF-4815-B10C-DB9D76E0236B}">
      <dsp:nvSpPr>
        <dsp:cNvPr id="0" name=""/>
        <dsp:cNvSpPr/>
      </dsp:nvSpPr>
      <dsp:spPr>
        <a:xfrm>
          <a:off x="4346820" y="1807344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700" kern="1200"/>
            <a:t>Identification of conflict</a:t>
          </a:r>
          <a:endParaRPr lang="en-US" sz="1700" kern="1200"/>
        </a:p>
      </dsp:txBody>
      <dsp:txXfrm>
        <a:off x="4346820" y="1807344"/>
        <a:ext cx="1800000" cy="720000"/>
      </dsp:txXfrm>
    </dsp:sp>
    <dsp:sp modelId="{63174A67-8BD4-4A7E-8AAA-E295BBB32E61}">
      <dsp:nvSpPr>
        <dsp:cNvPr id="0" name=""/>
        <dsp:cNvSpPr/>
      </dsp:nvSpPr>
      <dsp:spPr>
        <a:xfrm>
          <a:off x="1525320" y="297734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1DFF8D-D5D7-434B-94CD-EC5F15739757}">
      <dsp:nvSpPr>
        <dsp:cNvPr id="0" name=""/>
        <dsp:cNvSpPr/>
      </dsp:nvSpPr>
      <dsp:spPr>
        <a:xfrm>
          <a:off x="1759320" y="3211343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091C9D-63DB-4C23-83D5-FB2BD5524929}">
      <dsp:nvSpPr>
        <dsp:cNvPr id="0" name=""/>
        <dsp:cNvSpPr/>
      </dsp:nvSpPr>
      <dsp:spPr>
        <a:xfrm>
          <a:off x="1174320" y="4417344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700" kern="1200"/>
            <a:t>Open communication </a:t>
          </a:r>
          <a:endParaRPr lang="en-US" sz="1700" kern="1200"/>
        </a:p>
      </dsp:txBody>
      <dsp:txXfrm>
        <a:off x="1174320" y="4417344"/>
        <a:ext cx="1800000" cy="720000"/>
      </dsp:txXfrm>
    </dsp:sp>
    <dsp:sp modelId="{C5CDE375-57AE-4F40-BF55-E511A7BD8B0D}">
      <dsp:nvSpPr>
        <dsp:cNvPr id="0" name=""/>
        <dsp:cNvSpPr/>
      </dsp:nvSpPr>
      <dsp:spPr>
        <a:xfrm>
          <a:off x="3640320" y="297734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5377E3-E87B-4592-BF79-D53B37413963}">
      <dsp:nvSpPr>
        <dsp:cNvPr id="0" name=""/>
        <dsp:cNvSpPr/>
      </dsp:nvSpPr>
      <dsp:spPr>
        <a:xfrm>
          <a:off x="3874320" y="3211343"/>
          <a:ext cx="630000" cy="63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76A4FB-C331-4C84-8EA9-A8C84A3D0CF9}">
      <dsp:nvSpPr>
        <dsp:cNvPr id="0" name=""/>
        <dsp:cNvSpPr/>
      </dsp:nvSpPr>
      <dsp:spPr>
        <a:xfrm>
          <a:off x="3289320" y="4417344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700" kern="1200" dirty="0" err="1"/>
            <a:t>Continous</a:t>
          </a:r>
          <a:r>
            <a:rPr lang="en-GB" sz="1700" kern="1200" dirty="0"/>
            <a:t> support </a:t>
          </a:r>
          <a:endParaRPr lang="en-US" sz="1700" kern="1200" dirty="0"/>
        </a:p>
      </dsp:txBody>
      <dsp:txXfrm>
        <a:off x="3289320" y="4417344"/>
        <a:ext cx="1800000" cy="7200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31345F-3BD8-4C7E-9FC4-540E8C8C6E7C}">
      <dsp:nvSpPr>
        <dsp:cNvPr id="0" name=""/>
        <dsp:cNvSpPr/>
      </dsp:nvSpPr>
      <dsp:spPr>
        <a:xfrm>
          <a:off x="0" y="36194"/>
          <a:ext cx="5291663" cy="6715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Work smarter</a:t>
          </a:r>
          <a:endParaRPr lang="en-US" sz="2800" kern="1200"/>
        </a:p>
      </dsp:txBody>
      <dsp:txXfrm>
        <a:off x="32784" y="68978"/>
        <a:ext cx="5226095" cy="606012"/>
      </dsp:txXfrm>
    </dsp:sp>
    <dsp:sp modelId="{8DBE0CCF-17BC-4738-816C-8A98D6969C73}">
      <dsp:nvSpPr>
        <dsp:cNvPr id="0" name=""/>
        <dsp:cNvSpPr/>
      </dsp:nvSpPr>
      <dsp:spPr>
        <a:xfrm>
          <a:off x="0" y="788414"/>
          <a:ext cx="5291663" cy="67158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Health promotion </a:t>
          </a:r>
          <a:endParaRPr lang="en-US" sz="2800" kern="1200"/>
        </a:p>
      </dsp:txBody>
      <dsp:txXfrm>
        <a:off x="32784" y="821198"/>
        <a:ext cx="5226095" cy="606012"/>
      </dsp:txXfrm>
    </dsp:sp>
    <dsp:sp modelId="{545C39EA-B8E7-41DC-9351-18FBA5AE4BED}">
      <dsp:nvSpPr>
        <dsp:cNvPr id="0" name=""/>
        <dsp:cNvSpPr/>
      </dsp:nvSpPr>
      <dsp:spPr>
        <a:xfrm>
          <a:off x="0" y="1540634"/>
          <a:ext cx="5291663" cy="67158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Agility</a:t>
          </a:r>
          <a:endParaRPr lang="en-US" sz="2800" kern="1200"/>
        </a:p>
      </dsp:txBody>
      <dsp:txXfrm>
        <a:off x="32784" y="1573418"/>
        <a:ext cx="5226095" cy="606012"/>
      </dsp:txXfrm>
    </dsp:sp>
    <dsp:sp modelId="{4A28F0ED-7B4A-4319-A69D-F78EC228154A}">
      <dsp:nvSpPr>
        <dsp:cNvPr id="0" name=""/>
        <dsp:cNvSpPr/>
      </dsp:nvSpPr>
      <dsp:spPr>
        <a:xfrm>
          <a:off x="0" y="2292854"/>
          <a:ext cx="5291663" cy="67158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Flexibility</a:t>
          </a:r>
          <a:endParaRPr lang="en-US" sz="2800" kern="1200"/>
        </a:p>
      </dsp:txBody>
      <dsp:txXfrm>
        <a:off x="32784" y="2325638"/>
        <a:ext cx="5226095" cy="606012"/>
      </dsp:txXfrm>
    </dsp:sp>
    <dsp:sp modelId="{2D102D1C-5352-488E-BF82-533C2E0A66A9}">
      <dsp:nvSpPr>
        <dsp:cNvPr id="0" name=""/>
        <dsp:cNvSpPr/>
      </dsp:nvSpPr>
      <dsp:spPr>
        <a:xfrm>
          <a:off x="0" y="3045074"/>
          <a:ext cx="5291663" cy="6715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Good communication </a:t>
          </a:r>
          <a:endParaRPr lang="en-US" sz="2800" kern="1200"/>
        </a:p>
      </dsp:txBody>
      <dsp:txXfrm>
        <a:off x="32784" y="3077858"/>
        <a:ext cx="5226095" cy="6060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2850F-C104-9C2A-B3CB-251029DC0D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00C698-644E-58BC-CC34-ADF0204EA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43731-B03B-1445-C62E-B3838789D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D8695-31D0-3416-1C0A-557225F53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5BA17-60E7-03F1-42A5-B860E3BB4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2766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52FC3-20FC-2190-630E-C5C2B9FD8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3CF530-24B7-FFBA-D740-02AC0FB67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F0243-6185-8C2B-BABE-27B730EE0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FECA1-63F1-E60F-52B4-7ECF573EB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98B17-7D7E-CDAE-A74B-1CA641DEB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369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19BB19-FEB1-DB42-F83B-21453E1755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13A81-EDDC-A746-77FB-033B2D5A41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4B6B9-23D3-A903-6883-D57C190B7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39B11-C69B-9A0D-54E3-854CC9D9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826E0-E4D6-1BA7-1853-55D8986C7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2554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92BF-2774-7411-76BC-4067B3C8E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3F470-9C56-0FC6-8473-4688C4774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8995B-ED3C-D2AF-B51E-4E19D9524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223FB-C422-66BE-0E20-A0A814176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DD996-CE85-2011-0A39-D4E4E6144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10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40337-BA0D-5773-EE1F-572A97112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F4302-BCDF-A766-92C7-E7D4DA2FB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9A38F-405A-FB41-B7A8-CEF51904B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E3984-2E9E-75B2-73CD-80C63306C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6A706-45B5-3174-C151-C9B93C1D7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141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3F948-D473-9274-FEE4-15690EA95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F1730-3568-DBD7-948B-D05F6AFE9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E59354-72B0-0855-5FE6-42331E19B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850C32-5A10-AE1D-0DBA-FEE918239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20BCF4-3649-9572-023F-B261C8CD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7D328-409C-8826-151E-81644E6B7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27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2D73A-76F5-24FE-738A-D2A171199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F6071-CC58-1566-586C-D9AE26BC0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7215A1-A166-D912-022B-742F0A2E8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3439CB-3ABE-C045-7B69-5C6AA5C28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56BE5-5DE8-2068-CCF2-81DE21873A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BE5237-D831-73F4-56C0-9E9C0DAAB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18780C-505F-B6A6-005D-B0CBA1491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69A5F9-F09E-98DD-B8A7-A84F3305A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50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C9D7-019D-49EC-033D-B8224F9F3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D9C764-F6DC-04F4-1882-8573726F9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DB5FA-6276-8ACE-B06A-3CFDD94EE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F78CFC-E7EE-22C2-4F21-BDC8B41B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1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1A4D76-F3C5-625B-6657-1A849B9E3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55533A-8EF7-8852-107B-73350459B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91B4AD-4735-5625-3628-5CCA84244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968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6AEF-0457-4AEC-12E3-D9779D1D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0C5F4-4E52-7C09-7DE8-21C3CB152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E0D69-C5B7-34CC-D63B-30A8FC5CA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F26D74-69FD-3812-797D-DBA59CAB3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0636A-07CB-CB22-B457-E19F64B07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1672EB-43C7-7E80-224E-C217198B5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609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442EB-CE50-7AEA-8D83-2A120EAA4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A05DB0-D574-7F36-9ED1-47061A22E7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22ACD-A20A-FBB2-7D13-9D59C904F0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44A2F-6BDA-42D3-482A-0ACAF25C1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3BCFF-AB57-3F2B-92CC-2957626AE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B20C5-BFD8-92DF-A780-5A653BA1F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0865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E7CBD-E2BF-6BAC-9DCE-D5FA94601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8548B-B719-A80C-5DA7-8DE30121F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334FD-67D9-415D-D0A8-816D29E8D3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68EC7-353A-47DF-BA5F-77831355B732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A00A3-7A6D-DBA4-B852-D57093A818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AEE4F-97D5-CDCA-99E6-7F202570A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EA361-8C64-4D9A-A7AA-DC098B45CD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473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50673F74-B6DD-917F-E16B-84182592B6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2DE34-850D-F369-638C-2DA9B559A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Negotiated Workplace Learning Assignment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1C28CB-D6B8-17A9-BA8F-12D32C280A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Week 2 </a:t>
            </a:r>
          </a:p>
        </p:txBody>
      </p:sp>
    </p:spTree>
    <p:extLst>
      <p:ext uri="{BB962C8B-B14F-4D97-AF65-F5344CB8AC3E}">
        <p14:creationId xmlns:p14="http://schemas.microsoft.com/office/powerpoint/2010/main" val="426812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852AB-63BB-8850-EBA0-0F3690AB1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GB" sz="3700"/>
              <a:t>Dealing with workplace Sickness</a:t>
            </a:r>
            <a:br>
              <a:rPr lang="en-GB" sz="3700"/>
            </a:br>
            <a:endParaRPr lang="en-GB" sz="37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D0DEC1-9419-32D7-9F3B-F44E93AB36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33" r="6421" b="-1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CC4D4F-6D6A-5760-64E5-6BC4212C81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326581"/>
              </p:ext>
            </p:extLst>
          </p:nvPr>
        </p:nvGraphicFramePr>
        <p:xfrm>
          <a:off x="6417734" y="2614612"/>
          <a:ext cx="5291663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60569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2E67D-B428-C4B0-0AB2-1EF33F59B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GB" sz="6000" dirty="0">
                <a:solidFill>
                  <a:schemeClr val="accent5"/>
                </a:solidFill>
              </a:rPr>
              <a:t>Stress in the workplace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A3497F3-4BBC-5D1B-EAC3-C7DB5DE3A5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8356922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2519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BE8DB-6C5C-4E74-3E37-905AFF959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Ideas for dealing with workplace issues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EAC82-A0DA-4998-1D4A-B88082BFD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Health of individuals</a:t>
            </a:r>
          </a:p>
          <a:p>
            <a:r>
              <a:rPr lang="en-GB" dirty="0"/>
              <a:t>Educating the workforce</a:t>
            </a:r>
          </a:p>
          <a:p>
            <a:r>
              <a:rPr lang="en-GB" dirty="0"/>
              <a:t>Building the competence level of the staff</a:t>
            </a:r>
          </a:p>
          <a:p>
            <a:r>
              <a:rPr lang="en-GB" dirty="0"/>
              <a:t>Motivation in the workplace </a:t>
            </a:r>
          </a:p>
          <a:p>
            <a:r>
              <a:rPr lang="en-GB" dirty="0"/>
              <a:t>Understanding the demands of work on individuals </a:t>
            </a:r>
          </a:p>
          <a:p>
            <a:r>
              <a:rPr lang="en-GB" dirty="0"/>
              <a:t>Organisational culture </a:t>
            </a:r>
          </a:p>
          <a:p>
            <a:r>
              <a:rPr lang="en-GB" dirty="0"/>
              <a:t>Management of the organisation </a:t>
            </a:r>
          </a:p>
          <a:p>
            <a:r>
              <a:rPr lang="en-GB" dirty="0"/>
              <a:t>Understanding the work environment </a:t>
            </a:r>
          </a:p>
        </p:txBody>
      </p:sp>
    </p:spTree>
    <p:extLst>
      <p:ext uri="{BB962C8B-B14F-4D97-AF65-F5344CB8AC3E}">
        <p14:creationId xmlns:p14="http://schemas.microsoft.com/office/powerpoint/2010/main" val="2765617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rawings on colourful paper">
            <a:extLst>
              <a:ext uri="{FF2B5EF4-FFF2-40B4-BE49-F238E27FC236}">
                <a16:creationId xmlns:a16="http://schemas.microsoft.com/office/drawing/2014/main" id="{68DC3D66-E545-54E6-9E06-CC7FF3D7F0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AAC00D-91EB-0779-BC33-D725EACDC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3100"/>
              <a:t>      Feedback on Organisational Culture </a:t>
            </a:r>
            <a:br>
              <a:rPr lang="en-GB" sz="3100"/>
            </a:br>
            <a:endParaRPr lang="en-GB" sz="3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52090-7956-DA55-0514-125FBB975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GB" sz="2000" dirty="0"/>
              <a:t>Every organisation requires feedback on how well they are doing in their activities. </a:t>
            </a:r>
          </a:p>
          <a:p>
            <a:r>
              <a:rPr lang="en-GB" sz="2000" dirty="0"/>
              <a:t>Feedback provides the organisation an opportunity for growth</a:t>
            </a:r>
          </a:p>
          <a:p>
            <a:r>
              <a:rPr lang="en-GB" sz="2000" dirty="0"/>
              <a:t>Supports organisations to improve their performance. </a:t>
            </a:r>
          </a:p>
          <a:p>
            <a:r>
              <a:rPr lang="en-GB" sz="2000" dirty="0"/>
              <a:t>For feedback to be collected, there are different mechanisms to collect feedback.</a:t>
            </a:r>
          </a:p>
        </p:txBody>
      </p:sp>
    </p:spTree>
    <p:extLst>
      <p:ext uri="{BB962C8B-B14F-4D97-AF65-F5344CB8AC3E}">
        <p14:creationId xmlns:p14="http://schemas.microsoft.com/office/powerpoint/2010/main" val="2824987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B758-B79D-B1A0-C2A0-8C96B686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GB" sz="3700"/>
              <a:t>Achieving an effective working organisation </a:t>
            </a:r>
            <a:br>
              <a:rPr lang="en-GB" sz="3700"/>
            </a:br>
            <a:endParaRPr lang="en-GB" sz="37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F5D7B2-5099-F47C-960A-44A4F644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61" r="25751" b="1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3008CF5-7B05-9A54-31B1-07E27232F8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950306"/>
              </p:ext>
            </p:extLst>
          </p:nvPr>
        </p:nvGraphicFramePr>
        <p:xfrm>
          <a:off x="6417734" y="2614612"/>
          <a:ext cx="5291663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1264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1B32CD16-A080-F749-9891-F498655CE8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33B722-82D1-1904-85F9-556AE8843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6826" y="1112969"/>
            <a:ext cx="3937298" cy="41660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Skills required in the workplace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12DF30-6E6F-C8FF-0620-224A32865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4071" y="820880"/>
            <a:ext cx="3711388" cy="48893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Planning Skills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People skills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Problem solving skills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Communication skills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Emotional Intelligence Skills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Decision Making Skills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Building Relationships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Negotiation Skills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Conflict Management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60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B4FD-EE44-30C9-9F12-ABE136CFB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594F3-8798-3495-B2F7-F41385129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Work place skills </a:t>
            </a:r>
          </a:p>
          <a:p>
            <a:r>
              <a:rPr lang="en-GB" dirty="0"/>
              <a:t>Which area of the workplace do you hope to explore? </a:t>
            </a:r>
          </a:p>
        </p:txBody>
      </p:sp>
    </p:spTree>
    <p:extLst>
      <p:ext uri="{BB962C8B-B14F-4D97-AF65-F5344CB8AC3E}">
        <p14:creationId xmlns:p14="http://schemas.microsoft.com/office/powerpoint/2010/main" val="3645591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alysing medical x-ray results">
            <a:extLst>
              <a:ext uri="{FF2B5EF4-FFF2-40B4-BE49-F238E27FC236}">
                <a16:creationId xmlns:a16="http://schemas.microsoft.com/office/drawing/2014/main" id="{64381119-6E51-C9F0-1D4D-2EFBD2124C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34F36D-67FE-F29B-B934-101BC36B1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LO1:Reflecting on an aspect of health in the workplace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E8858-93B6-56FF-B613-30474EADDE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GB">
              <a:solidFill>
                <a:srgbClr val="FFFFFF"/>
              </a:solidFill>
            </a:endParaRPr>
          </a:p>
          <a:p>
            <a:r>
              <a:rPr lang="en-GB">
                <a:solidFill>
                  <a:srgbClr val="FFFFFF"/>
                </a:solidFill>
              </a:rPr>
              <a:t>Understanding the organisation </a:t>
            </a:r>
          </a:p>
        </p:txBody>
      </p:sp>
    </p:spTree>
    <p:extLst>
      <p:ext uri="{BB962C8B-B14F-4D97-AF65-F5344CB8AC3E}">
        <p14:creationId xmlns:p14="http://schemas.microsoft.com/office/powerpoint/2010/main" val="556408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D6AFB-40D3-2CF3-37C8-58C2D9CF74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228599"/>
            <a:ext cx="9144000" cy="1055076"/>
          </a:xfrm>
        </p:spPr>
        <p:txBody>
          <a:bodyPr/>
          <a:lstStyle/>
          <a:p>
            <a:r>
              <a:rPr lang="en-GB" dirty="0"/>
              <a:t>Organisational Culture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2D0A1C6-A435-BC87-7C22-995FAFB3BD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000217"/>
              </p:ext>
            </p:extLst>
          </p:nvPr>
        </p:nvGraphicFramePr>
        <p:xfrm>
          <a:off x="474785" y="1125415"/>
          <a:ext cx="11717215" cy="5732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1724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346874-35B3-D2EB-0F85-331AE28DD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GB" sz="6000">
                <a:solidFill>
                  <a:schemeClr val="bg1"/>
                </a:solidFill>
              </a:rPr>
              <a:t>Work place Formation 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A5C2ED-F4B8-10B9-1735-4E077BCF88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9527403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752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nstruction project on top roof and crane background">
            <a:extLst>
              <a:ext uri="{FF2B5EF4-FFF2-40B4-BE49-F238E27FC236}">
                <a16:creationId xmlns:a16="http://schemas.microsoft.com/office/drawing/2014/main" id="{5377F98D-B497-5EE4-6689-45B1C7BF30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76" r="106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AF73AB-942D-9D47-0B45-3971494FD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/>
              <a:t>Recruitment in the workplace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069C8-126A-33A8-EBD9-E9E920E52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GB" sz="2000"/>
              <a:t>Staff fitness for Work </a:t>
            </a:r>
          </a:p>
          <a:p>
            <a:r>
              <a:rPr lang="en-GB" sz="2000"/>
              <a:t>Safety of the workers </a:t>
            </a:r>
          </a:p>
          <a:p>
            <a:r>
              <a:rPr lang="en-GB" sz="2000"/>
              <a:t>Risk associated with the job </a:t>
            </a:r>
          </a:p>
          <a:p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202294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FF415-9B73-FF0C-EFF2-037356105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GB" sz="4000"/>
              <a:t>Staff Fitness for work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3D31DF-AEE4-4C23-7ABD-C861F88BCD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6" r="36876" b="-2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F5B8EAC-C515-1436-B5F4-63D5E63196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6832513"/>
              </p:ext>
            </p:extLst>
          </p:nvPr>
        </p:nvGraphicFramePr>
        <p:xfrm>
          <a:off x="6417734" y="2614612"/>
          <a:ext cx="5291663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8792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327DC-F593-689E-788F-9C17831CB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GB" sz="4000"/>
              <a:t>Mental Health in the work place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2E1E68-931F-91F7-CAE2-73F3B35C19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93" r="4959" b="-2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90F4A4C-6512-9F3A-A7DF-E74E317985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0993493"/>
              </p:ext>
            </p:extLst>
          </p:nvPr>
        </p:nvGraphicFramePr>
        <p:xfrm>
          <a:off x="6417734" y="2614612"/>
          <a:ext cx="5291663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2430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2701-745A-1540-DDE0-BBA3ACBAA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GB" sz="6000">
                <a:solidFill>
                  <a:schemeClr val="accent5"/>
                </a:solidFill>
              </a:rPr>
              <a:t>Physical Health 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C82636C3-BF9B-1FA3-FCC9-AA3EE48C8B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562175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80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552EA-9F9F-1367-1D8E-205692B57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5506358"/>
          </a:xfrm>
        </p:spPr>
        <p:txBody>
          <a:bodyPr>
            <a:normAutofit/>
          </a:bodyPr>
          <a:lstStyle/>
          <a:p>
            <a:r>
              <a:rPr lang="en-GB" sz="4000"/>
              <a:t>Dealing with workplace issues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7D1452-F0B7-431E-9A24-D3F7103D8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20">
            <a:extLst>
              <a:ext uri="{FF2B5EF4-FFF2-40B4-BE49-F238E27FC236}">
                <a16:creationId xmlns:a16="http://schemas.microsoft.com/office/drawing/2014/main" id="{A660F4F9-5DF5-4F15-BE6A-CD8648BB1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8267" y="559407"/>
            <a:ext cx="6594522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F424389-6A47-CB05-7A58-966C6A32C8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8355904"/>
              </p:ext>
            </p:extLst>
          </p:nvPr>
        </p:nvGraphicFramePr>
        <p:xfrm>
          <a:off x="5285232" y="722376"/>
          <a:ext cx="6263640" cy="54132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6808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346</Words>
  <Application>Microsoft Office PowerPoint</Application>
  <PresentationFormat>Widescreen</PresentationFormat>
  <Paragraphs>88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Negotiated Workplace Learning Assignment </vt:lpstr>
      <vt:lpstr>LO1:Reflecting on an aspect of health in the workplace</vt:lpstr>
      <vt:lpstr>Organisational Culture </vt:lpstr>
      <vt:lpstr>Work place Formation  </vt:lpstr>
      <vt:lpstr>Recruitment in the workplace </vt:lpstr>
      <vt:lpstr>Staff Fitness for work </vt:lpstr>
      <vt:lpstr>Mental Health in the work place </vt:lpstr>
      <vt:lpstr>Physical Health </vt:lpstr>
      <vt:lpstr>Dealing with workplace issues </vt:lpstr>
      <vt:lpstr>Dealing with workplace Sickness </vt:lpstr>
      <vt:lpstr>Stress in the workplace </vt:lpstr>
      <vt:lpstr>Ideas for dealing with workplace issues </vt:lpstr>
      <vt:lpstr>      Feedback on Organisational Culture  </vt:lpstr>
      <vt:lpstr>Achieving an effective working organisation  </vt:lpstr>
      <vt:lpstr>Skills required in the workplace</vt:lpstr>
      <vt:lpstr>What 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Negotiated Workplace Learning Assignment</dc:title>
  <dc:creator>sandra</dc:creator>
  <cp:lastModifiedBy>sandra</cp:lastModifiedBy>
  <cp:revision>2</cp:revision>
  <dcterms:created xsi:type="dcterms:W3CDTF">2022-04-27T22:03:36Z</dcterms:created>
  <dcterms:modified xsi:type="dcterms:W3CDTF">2022-04-28T01:41:42Z</dcterms:modified>
</cp:coreProperties>
</file>

<file path=docProps/thumbnail.jpeg>
</file>